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0"/>
  </p:sldMasterIdLst>
  <p:notesMasterIdLst>
    <p:notesMasterId r:id="rId23"/>
  </p:notesMasterIdLst>
  <p:handoutMasterIdLst>
    <p:handoutMasterId r:id="rId24"/>
  </p:handoutMasterIdLst>
  <p:sldIdLst>
    <p:sldId id="2147474807" r:id="rId21"/>
    <p:sldId id="2147474808" r:id="rId22"/>
  </p:sldIdLst>
  <p:sldSz cx="12192000" cy="6858000"/>
  <p:notesSz cx="6858000" cy="9144000"/>
  <p:embeddedFontLst>
    <p:embeddedFont>
      <p:font typeface="CircularXX Offc" panose="020B060402020202020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1B78D-8AFB-4D0C-89DB-7413445BDA3C}" v="1" dt="2023-04-04T06:28:34.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697" autoAdjust="0"/>
  </p:normalViewPr>
  <p:slideViewPr>
    <p:cSldViewPr snapToGrid="0" showGuides="1">
      <p:cViewPr varScale="1">
        <p:scale>
          <a:sx n="92" d="100"/>
          <a:sy n="92" d="100"/>
        </p:scale>
        <p:origin x="108" y="8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5400" y="6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2B987-EC31-4746-B4E6-062CD7AA3A1A}" type="datetime1">
              <a:rPr lang="en-GB" smtClean="0"/>
              <a:t>31/01/2025</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BBF7-0B0C-48D4-ABAA-EF360EF241C5}" type="datetime1">
              <a:rPr lang="en-GB" smtClean="0"/>
              <a:t>31/01/2025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903C8B-6A03-40C4-AD50-AACDEC5FDA0C}" type="datetime1">
              <a:rPr lang="fi-FI" smtClean="0"/>
              <a:t>31.1.2025</a:t>
            </a:fld>
            <a:endParaRPr lang="fi-FI"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fi-FI" noProof="0" dirty="0"/>
              <a:t>Mark placeholder to insert image </a:t>
            </a:r>
            <a:r>
              <a:rPr lang="fi-FI" dirty="0"/>
              <a:t>using the Insert tab – Pictures or from Templafy</a:t>
            </a:r>
            <a:endParaRPr lang="fi-FI"/>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fi-FI" dirty="0"/>
              <a:t>Headline</a:t>
            </a:r>
            <a:endParaRPr lang="fi-FI"/>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noProof="0" dirty="0"/>
              <a:t>Click to add title</a:t>
            </a:r>
            <a:endParaRPr lang="fi-FI"/>
          </a:p>
        </p:txBody>
      </p:sp>
      <p:sp>
        <p:nvSpPr>
          <p:cNvPr id="3" name="Content Placeholder 2"/>
          <p:cNvSpPr>
            <a:spLocks noGrp="1"/>
          </p:cNvSpPr>
          <p:nvPr>
            <p:ph idx="1" hasCustomPrompt="1"/>
          </p:nvPr>
        </p:nvSpPr>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fi-FI" smtClean="0"/>
              <a:t>31.1.2025</a:t>
            </a:fld>
            <a:endParaRPr lang="fi-FI" dirty="0"/>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180183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fi-FI" smtClean="0"/>
              <a:t>31.1.2025</a:t>
            </a:fld>
            <a:endParaRPr lang="fi-FI"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fi-FI"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fi-FI" noProof="0" dirty="0"/>
              <a:t>Click to add title</a:t>
            </a:r>
            <a:endParaRPr lang="fi-FI" dirty="0"/>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fi-FI" smtClean="0"/>
              <a:t>31.1.2025</a:t>
            </a:fld>
            <a:endParaRPr lang="fi-FI"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fi-FI"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fi-FI" noProof="0" dirty="0"/>
              <a:t>Click to add title</a:t>
            </a:r>
            <a:endParaRPr lang="fi-FI" dirty="0"/>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fi-FI" smtClean="0"/>
              <a:t>31.1.2025</a:t>
            </a:fld>
            <a:endParaRPr lang="fi-FI"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fi-FI"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fi-FI" noProof="0" dirty="0"/>
              <a:t>Click to add title</a:t>
            </a:r>
            <a:endParaRPr lang="fi-FI" dirty="0"/>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fi-FI" smtClean="0"/>
              <a:t>31.1.2025</a:t>
            </a:fld>
            <a:endParaRPr lang="fi-FI" dirty="0"/>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fi-FI" dirty="0"/>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fi-FI" smtClean="0"/>
              <a:pPr/>
              <a:t>‹#›</a:t>
            </a:fld>
            <a:endParaRPr lang="fi-FI" dirty="0"/>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fi-FI" noProof="0" dirty="0"/>
              <a:t>Click to add title</a:t>
            </a:r>
            <a:endParaRPr lang="fi-FI" dirty="0"/>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fi-FI" smtClean="0"/>
              <a:t>31.1.2025</a:t>
            </a:fld>
            <a:endParaRPr lang="fi-FI"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fi-FI"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fi-FI" smtClean="0"/>
              <a:pPr/>
              <a:t>‹#›</a:t>
            </a:fld>
            <a:endParaRPr lang="fi-FI" dirty="0"/>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fi-FI" noProof="0" dirty="0"/>
              <a:t>Click to add title</a:t>
            </a:r>
            <a:endParaRPr lang="fi-FI" dirty="0"/>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fi-FI" smtClean="0"/>
              <a:t>31.1.2025</a:t>
            </a:fld>
            <a:endParaRPr lang="fi-FI"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fi-FI"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fi-FI" smtClean="0"/>
              <a:pPr/>
              <a:t>‹#›</a:t>
            </a:fld>
            <a:endParaRPr lang="fi-FI" dirty="0"/>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fi-FI" noProof="0" dirty="0"/>
              <a:t>Click to add title</a:t>
            </a:r>
            <a:endParaRPr lang="fi-FI" dirty="0"/>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fi-FI" noProof="0" dirty="0"/>
              <a:t>Mark placeholder to insert image using the Insert tab – Pictures or from Templafy</a:t>
            </a:r>
            <a:endParaRPr lang="fi-FI"/>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fi-FI" noProof="0" dirty="0"/>
              <a:t>Mark placeholder to insert image using the Insert tab – Pictures or from Templafy</a:t>
            </a:r>
            <a:endParaRPr lang="fi-FI"/>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fi-FI" noProof="0" dirty="0"/>
              <a:t>Mark placeholder to insert image using the Insert tab – Pictures or from Templafy</a:t>
            </a:r>
            <a:endParaRPr lang="fi-FI"/>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fi-FI" noProof="0" dirty="0"/>
              <a:t>Mark placeholder to insert image using the Insert tab – Pictures or from Templafy</a:t>
            </a:r>
            <a:endParaRPr lang="fi-FI"/>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fi-FI" smtClean="0"/>
              <a:t>31.1.2025</a:t>
            </a:fld>
            <a:endParaRPr lang="fi-FI"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fi-FI"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fi-FI" smtClean="0"/>
              <a:pPr/>
              <a:t>‹#›</a:t>
            </a:fld>
            <a:endParaRPr lang="fi-FI" dirty="0"/>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fi-FI" noProof="0" dirty="0"/>
              <a:t>Click to add title</a:t>
            </a:r>
            <a:endParaRPr lang="fi-FI" dirty="0"/>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fi-FI" smtClean="0"/>
              <a:t>31.1.2025</a:t>
            </a:fld>
            <a:endParaRPr lang="fi-FI"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fi-FI"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fi-FI" smtClean="0"/>
              <a:pPr/>
              <a:t>‹#›</a:t>
            </a:fld>
            <a:endParaRPr lang="fi-FI" dirty="0"/>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fi-FI" noProof="0" dirty="0"/>
              <a:t>Click to add title</a:t>
            </a:r>
            <a:endParaRPr lang="fi-FI" dirty="0"/>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4297496" y="654050"/>
            <a:ext cx="7524000" cy="938213"/>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fi-FI" smtClean="0"/>
              <a:t>31.1.2025</a:t>
            </a:fld>
            <a:endParaRPr lang="fi-FI" dirty="0"/>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fi-FI" dirty="0"/>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bg1"/>
                </a:solidFill>
              </a:rPr>
              <a:t>Ramboll</a:t>
            </a:r>
            <a:endParaRPr lang="fi-FI"/>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B42BF88-9EAB-4FF1-8C7D-3D1A57D94546}" type="datetime1">
              <a:rPr lang="fi-FI" smtClean="0"/>
              <a:t>31.1.2025</a:t>
            </a:fld>
            <a:endParaRPr lang="fi-FI"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fi-FI" noProof="0" dirty="0"/>
              <a:t>Mark placeholder to insert image </a:t>
            </a:r>
            <a:r>
              <a:rPr lang="fi-FI" dirty="0"/>
              <a:t>using the Insert tab – Pictures or from Templafy</a:t>
            </a:r>
            <a:endParaRPr lang="fi-FI"/>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fi-FI" dirty="0"/>
              <a:t>Headline</a:t>
            </a:r>
            <a:endParaRPr lang="fi-FI"/>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fi-FI" dirty="0"/>
              <a:t>Subtitle</a:t>
            </a:r>
            <a:endParaRPr lang="fi-FI"/>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fi-FI" smtClean="0"/>
              <a:t>31.1.2025</a:t>
            </a:fld>
            <a:endParaRPr lang="fi-FI"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fi-FI"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fi-FI" smtClean="0"/>
              <a:pPr/>
              <a:t>‹#›</a:t>
            </a:fld>
            <a:endParaRPr lang="fi-FI" dirty="0"/>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fi-FI" noProof="0" dirty="0"/>
              <a:t>Click to add title</a:t>
            </a:r>
            <a:endParaRPr lang="fi-FI" dirty="0"/>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4302000" y="654050"/>
            <a:ext cx="7524000" cy="938213"/>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fi-FI" smtClean="0"/>
              <a:t>31.1.2025</a:t>
            </a:fld>
            <a:endParaRPr lang="fi-FI" dirty="0"/>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fi-FI" dirty="0"/>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fi-FI" smtClean="0"/>
              <a:pPr/>
              <a:t>‹#›</a:t>
            </a:fld>
            <a:endParaRPr lang="fi-FI" dirty="0"/>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bg1"/>
                </a:solidFill>
              </a:rPr>
              <a:t>Ramboll</a:t>
            </a:r>
            <a:endParaRPr lang="fi-FI"/>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359999" y="654050"/>
            <a:ext cx="7524000" cy="938213"/>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fi-FI" smtClean="0"/>
              <a:t>31.1.2025</a:t>
            </a:fld>
            <a:endParaRPr lang="fi-FI"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fi-FI"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4297496" y="654050"/>
            <a:ext cx="7524000" cy="938213"/>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fi-FI" smtClean="0"/>
              <a:t>31.1.2025</a:t>
            </a:fld>
            <a:endParaRPr lang="fi-FI" dirty="0"/>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fi-FI" dirty="0"/>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tx2"/>
                </a:solidFill>
              </a:rPr>
              <a:t>Ramboll</a:t>
            </a:r>
            <a:endParaRPr lang="fi-FI"/>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359999" y="654050"/>
            <a:ext cx="7524000" cy="938213"/>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fi-FI" smtClean="0"/>
              <a:t>31.1.2025</a:t>
            </a:fld>
            <a:endParaRPr lang="fi-FI"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fi-FI"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359999" y="654050"/>
            <a:ext cx="8514000" cy="938213"/>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fi-FI" smtClean="0"/>
              <a:t>31.1.2025</a:t>
            </a:fld>
            <a:endParaRPr lang="fi-FI"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fi-FI"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fi-FI" smtClean="0"/>
              <a:pPr/>
              <a:t>‹#›</a:t>
            </a:fld>
            <a:endParaRPr lang="fi-FI" dirty="0"/>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359999" y="654050"/>
            <a:ext cx="7524000" cy="938213"/>
          </a:xfrm>
        </p:spPr>
        <p:txBody>
          <a:bodyPr/>
          <a:lstStyle/>
          <a:p>
            <a:r>
              <a:rPr lang="fi-FI" noProof="0" dirty="0"/>
              <a:t>Click to add title</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fi-FI" smtClean="0"/>
              <a:t>31.1.2025</a:t>
            </a:fld>
            <a:endParaRPr lang="fi-FI"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fi-FI"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fi-FI" smtClean="0"/>
              <a:pPr/>
              <a:t>‹#›</a:t>
            </a:fld>
            <a:endParaRPr lang="fi-FI" dirty="0"/>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359999" y="654050"/>
            <a:ext cx="8514000" cy="938213"/>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fi-FI" smtClean="0"/>
              <a:t>31.1.2025</a:t>
            </a:fld>
            <a:endParaRPr lang="fi-FI"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fi-FI"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fi-FI" smtClean="0"/>
              <a:pPr/>
              <a:t>‹#›</a:t>
            </a:fld>
            <a:endParaRPr lang="fi-FI" dirty="0"/>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4B04AE4-03BB-4174-AD21-7567A4C959F4}" type="datetime1">
              <a:rPr lang="fi-FI" smtClean="0"/>
              <a:t>31.1.2025</a:t>
            </a:fld>
            <a:endParaRPr lang="fi-FI" dirty="0"/>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2" name="Title 1"/>
          <p:cNvSpPr>
            <a:spLocks noGrp="1"/>
          </p:cNvSpPr>
          <p:nvPr>
            <p:ph type="title" hasCustomPrompt="1"/>
          </p:nvPr>
        </p:nvSpPr>
        <p:spPr>
          <a:xfrm>
            <a:off x="359999" y="654050"/>
            <a:ext cx="7524000" cy="938213"/>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fi-FI" dirty="0"/>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2" name="Title 1"/>
          <p:cNvSpPr>
            <a:spLocks noGrp="1"/>
          </p:cNvSpPr>
          <p:nvPr>
            <p:ph type="title" hasCustomPrompt="1"/>
          </p:nvPr>
        </p:nvSpPr>
        <p:spPr>
          <a:xfrm>
            <a:off x="4297496" y="654050"/>
            <a:ext cx="7524000" cy="936000"/>
          </a:xfrm>
        </p:spPr>
        <p:txBody>
          <a:bodyPr/>
          <a:lstStyle/>
          <a:p>
            <a:r>
              <a:rPr lang="fi-FI" noProof="0" dirty="0"/>
              <a:t>Click to add title</a:t>
            </a:r>
            <a:endParaRPr lang="fi-FI"/>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fi-FI" smtClean="0"/>
              <a:t>31.1.2025</a:t>
            </a:fld>
            <a:endParaRPr lang="fi-FI" dirty="0"/>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fi-FI" dirty="0"/>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D06D66A-00D9-479B-9856-27577BF36107}" type="datetime1">
              <a:rPr lang="fi-FI" smtClean="0"/>
              <a:t>31.1.2025</a:t>
            </a:fld>
            <a:endParaRPr lang="fi-FI"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fi-FI" noProof="0" dirty="0"/>
              <a:t>Mark placeholder to insert image </a:t>
            </a:r>
            <a:r>
              <a:rPr lang="fi-FI" dirty="0"/>
              <a:t>using the Insert tab – Pictures or from Templafy</a:t>
            </a:r>
            <a:endParaRPr lang="fi-FI"/>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fi-FI" dirty="0"/>
              <a:t>Headline</a:t>
            </a:r>
            <a:endParaRPr lang="fi-FI"/>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fi-FI" dirty="0"/>
              <a:t>Subtitle</a:t>
            </a:r>
            <a:endParaRPr lang="fi-FI"/>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fi-FI" smtClean="0"/>
              <a:t>31.1.2025</a:t>
            </a:fld>
            <a:endParaRPr lang="fi-FI" dirty="0"/>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fi-FI" noProof="0" dirty="0"/>
              <a:t>Click to add title</a:t>
            </a:r>
            <a:endParaRPr lang="fi-FI"/>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fi-FI" dirty="0"/>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fi-FI" noProof="0" dirty="0"/>
              <a:t>Click to add title</a:t>
            </a:r>
            <a:endParaRPr lang="fi-FI"/>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fi-FI" smtClean="0"/>
              <a:t>31.1.2025</a:t>
            </a:fld>
            <a:endParaRPr lang="fi-FI" dirty="0"/>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fi-FI" dirty="0"/>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791AE312-9C38-4B88-A1BD-03872F0FCB4A}" type="datetime1">
              <a:rPr lang="fi-FI" smtClean="0"/>
              <a:t>31.1.2025</a:t>
            </a:fld>
            <a:endParaRPr lang="fi-FI" dirty="0"/>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fi-FI" noProof="0" dirty="0"/>
              <a:t>Click to add title</a:t>
            </a:r>
            <a:endParaRPr lang="fi-FI"/>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fi-FI" dirty="0"/>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bg1"/>
                </a:solidFill>
              </a:rPr>
              <a:t>Ramboll</a:t>
            </a:r>
            <a:endParaRPr lang="fi-FI"/>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fi-FI" noProof="0" dirty="0"/>
              <a:t>Click to add title</a:t>
            </a:r>
            <a:endParaRPr lang="fi-FI"/>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fi-FI" smtClean="0"/>
              <a:t>31.1.2025</a:t>
            </a:fld>
            <a:endParaRPr lang="fi-FI"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fi-FI" noProof="0" dirty="0"/>
              <a:t>Click to add title</a:t>
            </a:r>
            <a:endParaRPr lang="fi-FI"/>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fi-FI" smtClean="0"/>
              <a:t>31.1.2025</a:t>
            </a:fld>
            <a:endParaRPr lang="fi-FI" dirty="0"/>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fi-FI" dirty="0"/>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bg1"/>
                </a:solidFill>
              </a:rPr>
              <a:t>Ramboll</a:t>
            </a:r>
            <a:endParaRPr lang="fi-FI"/>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fi-FI" noProof="0" dirty="0"/>
              <a:t>Click to add title</a:t>
            </a:r>
            <a:endParaRPr lang="fi-FI"/>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fi-FI" smtClean="0"/>
              <a:t>31.1.2025</a:t>
            </a:fld>
            <a:endParaRPr lang="fi-FI" dirty="0"/>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fi-FI" dirty="0"/>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bg1"/>
                </a:solidFill>
              </a:rPr>
              <a:t>Ramboll</a:t>
            </a:r>
            <a:endParaRPr lang="fi-FI"/>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fi-FI" noProof="0" dirty="0"/>
              <a:t>Click to add title</a:t>
            </a:r>
            <a:endParaRPr lang="fi-FI"/>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fi-FI" smtClean="0"/>
              <a:t>31.1.2025</a:t>
            </a:fld>
            <a:endParaRPr lang="fi-FI" dirty="0"/>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fi-FI" dirty="0"/>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fi-FI" noProof="0" dirty="0"/>
              <a:t>Click to add title</a:t>
            </a:r>
            <a:endParaRPr lang="fi-FI"/>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fi-FI" smtClean="0"/>
              <a:t>31.1.2025</a:t>
            </a:fld>
            <a:endParaRPr lang="fi-FI" dirty="0"/>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fi-FI" dirty="0"/>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tx2"/>
                </a:solidFill>
              </a:rPr>
              <a:t>Ramboll</a:t>
            </a:r>
            <a:endParaRPr lang="fi-FI"/>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fi-FI" noProof="0" dirty="0"/>
              <a:t>Click to add title</a:t>
            </a:r>
            <a:endParaRPr lang="fi-FI"/>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fi-FI" smtClean="0"/>
              <a:t>31.1.2025</a:t>
            </a:fld>
            <a:endParaRPr lang="fi-FI"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fi-FI"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fi-FI" noProof="0" dirty="0"/>
              <a:t>Click to add title</a:t>
            </a:r>
            <a:endParaRPr lang="fi-FI"/>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fi-FI" smtClean="0"/>
              <a:t>31.1.2025</a:t>
            </a:fld>
            <a:endParaRPr lang="fi-FI" dirty="0"/>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fi-FI" dirty="0"/>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tx2"/>
                </a:solidFill>
              </a:rPr>
              <a:t>Ramboll</a:t>
            </a:r>
            <a:endParaRPr lang="fi-FI"/>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3E1E10-4E6B-4C9C-B68B-DC96BC56ABFC}" type="datetime1">
              <a:rPr lang="fi-FI" smtClean="0"/>
              <a:t>31.1.2025</a:t>
            </a:fld>
            <a:endParaRPr lang="fi-FI"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fi-FI" noProof="0" dirty="0"/>
              <a:t>Mark placeholder to insert image </a:t>
            </a:r>
            <a:r>
              <a:rPr lang="fi-FI" dirty="0"/>
              <a:t>using the Insert tab – Pictures or from Templafy</a:t>
            </a:r>
            <a:endParaRPr lang="fi-FI"/>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fi-FI" dirty="0"/>
              <a:t>Headline</a:t>
            </a:r>
            <a:endParaRPr lang="fi-FI"/>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fi-FI" dirty="0"/>
              <a:t>Subtitle</a:t>
            </a:r>
            <a:endParaRPr lang="fi-FI"/>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fi-FI" noProof="0" dirty="0"/>
              <a:t>Click to add title</a:t>
            </a:r>
            <a:endParaRPr lang="fi-FI"/>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fi-FI" smtClean="0"/>
              <a:t>31.1.2025</a:t>
            </a:fld>
            <a:endParaRPr lang="fi-FI"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fi-FI"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fi-FI" noProof="0" dirty="0"/>
              <a:t>Click to add title</a:t>
            </a:r>
            <a:endParaRPr lang="fi-FI"/>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fi-FI" noProof="0" dirty="0"/>
              <a:t>Click to add text </a:t>
            </a:r>
            <a:br>
              <a:rPr lang="en-GB" noProof="0" dirty="0"/>
            </a:br>
            <a:r>
              <a:rPr lang="fi-FI" noProof="0" dirty="0"/>
              <a:t>Enter &amp; TAB for next text level</a:t>
            </a:r>
            <a:br>
              <a:rPr lang="en-GB" noProof="0" dirty="0"/>
            </a:br>
            <a:r>
              <a:rPr lang="fi-FI" noProof="0" dirty="0"/>
              <a:t>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fi-FI" smtClean="0"/>
              <a:t>31.1.2025</a:t>
            </a:fld>
            <a:endParaRPr lang="fi-FI" dirty="0"/>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fi-FI" dirty="0"/>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fi-FI" smtClean="0"/>
              <a:pPr/>
              <a:t>‹#›</a:t>
            </a:fld>
            <a:endParaRPr lang="fi-FI" dirty="0"/>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accent2"/>
                </a:solidFill>
              </a:rPr>
              <a:t>Ramboll</a:t>
            </a:r>
            <a:endParaRPr lang="fi-FI"/>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7CEE0B2-D606-4C87-BD16-18AC95AF549F}" type="datetime1">
              <a:rPr lang="fi-FI" smtClean="0"/>
              <a:t>31.1.2025</a:t>
            </a:fld>
            <a:endParaRPr lang="fi-FI" dirty="0"/>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fi-FI" noProof="0" dirty="0"/>
              <a:t>Mark placeholder to insert image using the Insert tab – Pictures or from Templafy</a:t>
            </a:r>
            <a:endParaRPr lang="fi-FI"/>
          </a:p>
        </p:txBody>
      </p:sp>
      <p:sp>
        <p:nvSpPr>
          <p:cNvPr id="2" name="Title 1"/>
          <p:cNvSpPr>
            <a:spLocks noGrp="1"/>
          </p:cNvSpPr>
          <p:nvPr>
            <p:ph type="title" hasCustomPrompt="1"/>
          </p:nvPr>
        </p:nvSpPr>
        <p:spPr/>
        <p:txBody>
          <a:bodyPr/>
          <a:lstStyle/>
          <a:p>
            <a:r>
              <a:rPr lang="fi-FI" noProof="0" dirty="0"/>
              <a:t>Click to add title</a:t>
            </a:r>
            <a:endParaRPr lang="fi-FI"/>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fi-FI" noProof="0" dirty="0"/>
              <a:t>Click to add </a:t>
            </a:r>
            <a:r>
              <a:rPr lang="fi-FI" dirty="0"/>
              <a:t>Breaker text</a:t>
            </a:r>
            <a:endParaRPr lang="fi-FI"/>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fi-FI" dirty="0"/>
              <a:t>Click to add subtitle</a:t>
            </a:r>
            <a:endParaRPr lang="fi-FI"/>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fi-FI" smtClean="0"/>
              <a:t>31.1.2025</a:t>
            </a:fld>
            <a:endParaRPr lang="fi-FI"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fi-FI"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fi-FI" smtClean="0"/>
              <a:pPr/>
              <a:t>‹#›</a:t>
            </a:fld>
            <a:endParaRPr lang="fi-FI" dirty="0"/>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bg2"/>
                </a:solidFill>
              </a:rPr>
              <a:t>Ramboll</a:t>
            </a:r>
            <a:endParaRPr lang="fi-FI"/>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fi-FI" noProof="0" dirty="0"/>
              <a:t>Click to add </a:t>
            </a:r>
            <a:r>
              <a:rPr lang="fi-FI" dirty="0"/>
              <a:t>Breaker text</a:t>
            </a:r>
            <a:endParaRPr lang="fi-FI"/>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fi-FI" dirty="0"/>
              <a:t>Click to add subtitle</a:t>
            </a:r>
            <a:endParaRPr lang="fi-FI"/>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fi-FI" smtClean="0"/>
              <a:t>31.1.2025</a:t>
            </a:fld>
            <a:endParaRPr lang="fi-FI"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fi-FI"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fi-FI" smtClean="0"/>
              <a:pPr/>
              <a:t>‹#›</a:t>
            </a:fld>
            <a:endParaRPr lang="fi-FI" dirty="0"/>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tx1"/>
                </a:solidFill>
              </a:rPr>
              <a:t>Ramboll</a:t>
            </a:r>
            <a:endParaRPr lang="fi-FI"/>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fi-FI" noProof="0" dirty="0"/>
              <a:t>Click to add </a:t>
            </a:r>
            <a:r>
              <a:rPr lang="fi-FI" dirty="0"/>
              <a:t>Breaker text</a:t>
            </a:r>
            <a:endParaRPr lang="fi-FI"/>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fi-FI" dirty="0"/>
              <a:t>Click to add subtitle</a:t>
            </a:r>
            <a:endParaRPr lang="fi-FI"/>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fi-FI" smtClean="0"/>
              <a:t>31.1.2025</a:t>
            </a:fld>
            <a:endParaRPr lang="fi-FI"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fi-FI"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fi-FI" smtClean="0"/>
              <a:pPr/>
              <a:t>‹#›</a:t>
            </a:fld>
            <a:endParaRPr lang="fi-FI" dirty="0"/>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accent2"/>
                </a:solidFill>
              </a:rPr>
              <a:t>Ramboll</a:t>
            </a:r>
            <a:endParaRPr lang="fi-FI"/>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1466C188-1D45-4F08-8DB4-23F6002C2B91}" type="datetime1">
              <a:rPr lang="fi-FI" smtClean="0"/>
              <a:t>31.1.2025</a:t>
            </a:fld>
            <a:endParaRPr lang="fi-FI" dirty="0"/>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fi-FI" dirty="0"/>
              <a:t>Mark placeholder to insert image using the Insert tab – Pictures or from Templafy</a:t>
            </a:r>
            <a:endParaRPr lang="fi-FI"/>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fi-FI" noProof="0" dirty="0"/>
              <a:t>Click to add </a:t>
            </a:r>
            <a:r>
              <a:rPr lang="fi-FI" dirty="0"/>
              <a:t>Breaker text</a:t>
            </a:r>
            <a:endParaRPr lang="fi-FI"/>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fi-FI" dirty="0"/>
              <a:t>Click to add subtitle</a:t>
            </a:r>
            <a:endParaRPr lang="fi-FI"/>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noProof="0" dirty="0"/>
              <a:t>Click to add title</a:t>
            </a:r>
            <a:endParaRPr lang="fi-FI" dirty="0"/>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fi-FI" smtClean="0"/>
              <a:t>31.1.2025</a:t>
            </a:fld>
            <a:endParaRPr lang="fi-FI" dirty="0"/>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fi-FI" dirty="0"/>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fi-FI" smtClean="0"/>
              <a:t>31.1.2025</a:t>
            </a:fld>
            <a:endParaRPr lang="fi-FI" dirty="0"/>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8C12B2-0AE5-428E-985F-E18D4DA17AC7}" type="datetime1">
              <a:rPr lang="fi-FI" smtClean="0"/>
              <a:t>31.1.2025</a:t>
            </a:fld>
            <a:endParaRPr lang="fi-FI"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fi-FI"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fi-FI" smtClean="0"/>
              <a:pPr/>
              <a:t>‹#›</a:t>
            </a:fld>
            <a:endParaRPr lang="fi-FI"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fi-FI" noProof="0" dirty="0"/>
              <a:t>Click to add </a:t>
            </a:r>
            <a:r>
              <a:rPr lang="fi-FI" dirty="0"/>
              <a:t>Thank you!</a:t>
            </a:r>
            <a:endParaRPr lang="fi-FI"/>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fi-FI" dirty="0"/>
              <a:t>Click to add Name Last name</a:t>
            </a:r>
            <a:br>
              <a:rPr lang="en-GB" dirty="0"/>
            </a:br>
            <a:r>
              <a:rPr lang="fi-FI" dirty="0"/>
              <a:t>Job title, Department</a:t>
            </a:r>
            <a:br>
              <a:rPr lang="en-GB" dirty="0"/>
            </a:br>
            <a:r>
              <a:rPr lang="fi-FI" dirty="0"/>
              <a:t>e-mail</a:t>
            </a:r>
            <a:endParaRPr lang="fi-FI"/>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5259D24-E6A6-4D69-90CB-83073E8387B2}" type="datetime1">
              <a:rPr lang="fi-FI" smtClean="0"/>
              <a:t>31.1.2025</a:t>
            </a:fld>
            <a:endParaRPr lang="fi-FI"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fi-FI" noProof="0" dirty="0"/>
              <a:t>Mark placeholder to insert image </a:t>
            </a:r>
            <a:r>
              <a:rPr lang="fi-FI" dirty="0"/>
              <a:t>using the Insert tab – Pictures or from Templafy</a:t>
            </a:r>
            <a:endParaRPr lang="fi-FI"/>
          </a:p>
          <a:p>
            <a:endParaRPr lang="fi-FI" dirty="0"/>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fi-FI" dirty="0"/>
              <a:t>.</a:t>
            </a:r>
            <a:endParaRPr lang="fi-FI"/>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fi-FI" dirty="0"/>
              <a:t>Headline</a:t>
            </a:r>
            <a:endParaRPr lang="fi-FI"/>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fi-FI" dirty="0"/>
              <a:t>Subtitle</a:t>
            </a:r>
            <a:endParaRPr lang="fi-FI"/>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fi-FI" dirty="0"/>
              <a:t>Headline</a:t>
            </a:r>
            <a:endParaRPr lang="fi-FI"/>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fi-FI" smtClean="0"/>
              <a:t>31.1.2025</a:t>
            </a:fld>
            <a:endParaRPr lang="fi-FI"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fi-FI"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fi-FI" smtClean="0"/>
              <a:pPr/>
              <a:t>‹#›</a:t>
            </a:fld>
            <a:endParaRPr lang="fi-FI"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fi-FI" dirty="0"/>
              <a:t>Mark placeholder to insert image using the Insert tab – Pictures or from Templafy</a:t>
            </a:r>
            <a:endParaRPr lang="fi-FI"/>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fi-FI" dirty="0"/>
              <a:t>.</a:t>
            </a:r>
            <a:endParaRPr lang="fi-FI"/>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fi-FI" noProof="0" dirty="0"/>
              <a:t>Click to add </a:t>
            </a:r>
            <a:r>
              <a:rPr lang="fi-FI" dirty="0"/>
              <a:t>Thank you!</a:t>
            </a:r>
            <a:endParaRPr lang="fi-FI"/>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fi-FI" dirty="0"/>
              <a:t>Click to add Name Last name</a:t>
            </a:r>
            <a:br>
              <a:rPr lang="en-GB" dirty="0"/>
            </a:br>
            <a:r>
              <a:rPr lang="fi-FI" dirty="0"/>
              <a:t>Job title, Department</a:t>
            </a:r>
            <a:br>
              <a:rPr lang="en-GB" dirty="0"/>
            </a:br>
            <a:r>
              <a:rPr lang="fi-FI" dirty="0"/>
              <a:t>e-mail</a:t>
            </a:r>
            <a:endParaRPr lang="fi-FI"/>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fi-FI" smtClean="0"/>
              <a:t>31.1.2025</a:t>
            </a:fld>
            <a:endParaRPr lang="fi-FI"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fi-FI"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fi-FI" smtClean="0"/>
              <a:pPr/>
              <a:t>‹#›</a:t>
            </a:fld>
            <a:endParaRPr lang="fi-FI"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fi-FI" dirty="0"/>
              <a:t>Mark placeholder to insert image using the Insert tab – Pictures or from Templafy</a:t>
            </a:r>
            <a:endParaRPr lang="fi-FI"/>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fi-FI" dirty="0"/>
              <a:t>.</a:t>
            </a:r>
            <a:endParaRPr lang="fi-FI"/>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fi-FI" noProof="0" dirty="0"/>
              <a:t>Click to add </a:t>
            </a:r>
            <a:r>
              <a:rPr lang="fi-FI" dirty="0"/>
              <a:t>Thank you!</a:t>
            </a:r>
            <a:endParaRPr lang="fi-FI"/>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fi-FI" dirty="0"/>
              <a:t>Click to add Name Last name</a:t>
            </a:r>
            <a:br>
              <a:rPr lang="en-GB" dirty="0"/>
            </a:br>
            <a:r>
              <a:rPr lang="fi-FI" dirty="0"/>
              <a:t>Job title, Department</a:t>
            </a:r>
            <a:br>
              <a:rPr lang="en-GB" dirty="0"/>
            </a:br>
            <a:r>
              <a:rPr lang="fi-FI" dirty="0"/>
              <a:t>e-mail</a:t>
            </a:r>
            <a:endParaRPr lang="fi-FI"/>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6F26645-C2A2-4B76-9EB3-5D9CA57B224A}" type="datetime1">
              <a:rPr lang="fi-FI" smtClean="0"/>
              <a:t>31.1.2025</a:t>
            </a:fld>
            <a:endParaRPr lang="fi-FI"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fi-FI"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fi-FI" smtClean="0"/>
              <a:pPr/>
              <a:t>‹#›</a:t>
            </a:fld>
            <a:endParaRPr lang="fi-FI"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25BA43C-8502-4266-A056-72866794E701}" type="datetime1">
              <a:rPr lang="fi-FI" smtClean="0"/>
              <a:t>31.1.2025</a:t>
            </a:fld>
            <a:endParaRPr lang="fi-FI"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fi-FI"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fi-FI" smtClean="0"/>
              <a:pPr/>
              <a:t>‹#›</a:t>
            </a:fld>
            <a:endParaRPr lang="fi-FI" dirty="0"/>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noProof="0" dirty="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fi-FI" sz="1600" dirty="0">
                <a:solidFill>
                  <a:srgbClr val="333333"/>
                </a:solidFill>
                <a:latin typeface="+mn-lt"/>
                <a:cs typeface="Verdana" panose="020B0604030504040204" pitchFamily="34" charset="0"/>
              </a:rPr>
              <a:t>PICTURES</a:t>
            </a:r>
            <a:br>
              <a:rPr lang="en-GB" sz="900" dirty="0">
                <a:solidFill>
                  <a:srgbClr val="333333"/>
                </a:solidFill>
                <a:latin typeface="+mn-lt"/>
                <a:cs typeface="Verdana" panose="020B0604030504040204" pitchFamily="34" charset="0"/>
              </a:rPr>
            </a:br>
            <a:r>
              <a:rPr lang="fi-FI" sz="900" b="1" noProof="1">
                <a:solidFill>
                  <a:srgbClr val="333333"/>
                </a:solidFill>
                <a:latin typeface="+mn-lt"/>
                <a:cs typeface="Verdana" panose="020B0604030504040204" pitchFamily="34" charset="0"/>
              </a:rPr>
              <a:t>Insert corporate picture from Templafy</a:t>
            </a:r>
            <a:endParaRPr lang="fi-FI"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1" noProof="1">
                <a:solidFill>
                  <a:srgbClr val="333333"/>
                </a:solidFill>
                <a:latin typeface="+mn-lt"/>
                <a:cs typeface="Verdana" panose="020B0604030504040204" pitchFamily="34" charset="0"/>
              </a:rPr>
              <a:t>1.</a:t>
            </a:r>
            <a:r>
              <a:rPr lang="fi-FI" altLang="da-DK" sz="900" b="0" noProof="1">
                <a:solidFill>
                  <a:srgbClr val="333333"/>
                </a:solidFill>
                <a:latin typeface="+mn-lt"/>
                <a:cs typeface="Verdana" panose="020B0604030504040204" pitchFamily="34" charset="0"/>
              </a:rPr>
              <a:t> Click the blue </a:t>
            </a:r>
            <a:r>
              <a:rPr lang="fi-FI" altLang="da-DK" sz="900" b="1" baseline="0" noProof="1">
                <a:solidFill>
                  <a:srgbClr val="333333"/>
                </a:solidFill>
                <a:latin typeface="+mn-lt"/>
                <a:cs typeface="Verdana" panose="020B0604030504040204" pitchFamily="34" charset="0"/>
              </a:rPr>
              <a:t>Templafy </a:t>
            </a:r>
            <a:r>
              <a:rPr lang="fi-FI" altLang="da-DK" sz="900" b="0" baseline="0" noProof="1">
                <a:solidFill>
                  <a:srgbClr val="333333"/>
                </a:solidFill>
                <a:latin typeface="+mn-lt"/>
                <a:cs typeface="Verdana" panose="020B0604030504040204" pitchFamily="34" charset="0"/>
              </a:rPr>
              <a:t>button</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1" baseline="0" noProof="1">
                <a:solidFill>
                  <a:srgbClr val="333333"/>
                </a:solidFill>
                <a:latin typeface="+mn-lt"/>
                <a:cs typeface="Verdana" panose="020B0604030504040204" pitchFamily="34" charset="0"/>
              </a:rPr>
              <a:t>2. </a:t>
            </a:r>
            <a:r>
              <a:rPr lang="fi-FI" altLang="da-DK" sz="900" b="0" baseline="0" noProof="1">
                <a:solidFill>
                  <a:srgbClr val="333333"/>
                </a:solidFill>
                <a:latin typeface="+mn-lt"/>
                <a:cs typeface="Verdana" panose="020B0604030504040204" pitchFamily="34" charset="0"/>
              </a:rPr>
              <a:t>In the dropdown, click </a:t>
            </a:r>
            <a:r>
              <a:rPr lang="fi-FI" altLang="da-DK" sz="900" b="1" baseline="0" noProof="1">
                <a:solidFill>
                  <a:srgbClr val="333333"/>
                </a:solidFill>
                <a:latin typeface="+mn-lt"/>
                <a:cs typeface="Verdana" panose="020B0604030504040204" pitchFamily="34" charset="0"/>
              </a:rPr>
              <a:t>Images</a:t>
            </a:r>
            <a:r>
              <a:rPr lang="fi-FI" altLang="da-DK" sz="900" b="0" baseline="0" noProof="1">
                <a:solidFill>
                  <a:srgbClr val="333333"/>
                </a:solidFill>
                <a:latin typeface="+mn-lt"/>
                <a:cs typeface="Verdana" panose="020B0604030504040204" pitchFamily="34" charset="0"/>
              </a:rPr>
              <a:t>, or click the </a:t>
            </a:r>
            <a:r>
              <a:rPr lang="fi-FI" altLang="da-DK" sz="900" b="1" baseline="0" noProof="1">
                <a:solidFill>
                  <a:srgbClr val="333333"/>
                </a:solidFill>
                <a:latin typeface="+mn-lt"/>
                <a:cs typeface="Verdana" panose="020B0604030504040204" pitchFamily="34" charset="0"/>
              </a:rPr>
              <a:t>Images </a:t>
            </a:r>
            <a:r>
              <a:rPr lang="fi-FI" altLang="da-DK" sz="900" b="0" i="0" baseline="0" noProof="1">
                <a:solidFill>
                  <a:srgbClr val="333333"/>
                </a:solidFill>
                <a:latin typeface="+mn-lt"/>
                <a:cs typeface="Verdana" panose="020B0604030504040204" pitchFamily="34" charset="0"/>
              </a:rPr>
              <a:t>button</a:t>
            </a:r>
            <a:r>
              <a:rPr lang="fi-FI" altLang="da-DK" sz="900" b="0" baseline="0" noProof="1">
                <a:solidFill>
                  <a:srgbClr val="333333"/>
                </a:solidFill>
                <a:latin typeface="+mn-lt"/>
                <a:cs typeface="Verdana" panose="020B0604030504040204" pitchFamily="34" charset="0"/>
              </a:rPr>
              <a:t> in the Templafy pane on the right side of the screen</a:t>
            </a:r>
            <a:endParaRPr lang="fi-FI"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fi-FI"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1" baseline="0" noProof="1">
                <a:solidFill>
                  <a:srgbClr val="333333"/>
                </a:solidFill>
                <a:latin typeface="+mn-lt"/>
                <a:cs typeface="Verdana" panose="020B0604030504040204" pitchFamily="34" charset="0"/>
              </a:rPr>
              <a:t>Insert picture</a:t>
            </a:r>
            <a:endParaRPr lang="fi-FI"/>
          </a:p>
          <a:p>
            <a:pPr eaLnBrk="1" hangingPunct="1">
              <a:spcAft>
                <a:spcPts val="600"/>
              </a:spcAft>
              <a:defRPr/>
            </a:pPr>
            <a:r>
              <a:rPr lang="fi-FI" altLang="da-DK" sz="900" b="0" noProof="1">
                <a:solidFill>
                  <a:srgbClr val="333333"/>
                </a:solidFill>
                <a:latin typeface="+mn-lt"/>
                <a:cs typeface="Verdana" panose="020B0604030504040204" pitchFamily="34" charset="0"/>
              </a:rPr>
              <a:t>On slides with pictureplaceholder, click on the icon and choose </a:t>
            </a:r>
            <a:r>
              <a:rPr lang="fi-FI" altLang="da-DK" sz="900" b="1" noProof="1">
                <a:solidFill>
                  <a:srgbClr val="333333"/>
                </a:solidFill>
                <a:latin typeface="+mn-lt"/>
                <a:cs typeface="Verdana" panose="020B0604030504040204" pitchFamily="34" charset="0"/>
              </a:rPr>
              <a:t>Insert</a:t>
            </a:r>
            <a:endParaRPr lang="fi-FI"/>
          </a:p>
          <a:p>
            <a:pPr eaLnBrk="1" hangingPunct="1">
              <a:spcBef>
                <a:spcPts val="1200"/>
              </a:spcBef>
              <a:spcAft>
                <a:spcPts val="600"/>
              </a:spcAft>
              <a:defRPr/>
            </a:pPr>
            <a:r>
              <a:rPr lang="fi-FI" sz="900" b="1" noProof="1">
                <a:solidFill>
                  <a:srgbClr val="333333"/>
                </a:solidFill>
                <a:latin typeface="+mn-lt"/>
                <a:cs typeface="Verdana" panose="020B0604030504040204" pitchFamily="34" charset="0"/>
              </a:rPr>
              <a:t>Crop picture</a:t>
            </a:r>
            <a:endParaRPr lang="fi-FI"/>
          </a:p>
          <a:p>
            <a:pPr eaLnBrk="1" hangingPunct="1">
              <a:spcAft>
                <a:spcPts val="600"/>
              </a:spcAft>
              <a:defRPr/>
            </a:pPr>
            <a:r>
              <a:rPr lang="fi-FI" altLang="da-DK" sz="900" b="1" noProof="1">
                <a:solidFill>
                  <a:srgbClr val="333333"/>
                </a:solidFill>
                <a:latin typeface="+mn-lt"/>
                <a:cs typeface="Verdana" panose="020B0604030504040204" pitchFamily="34" charset="0"/>
              </a:rPr>
              <a:t>1. </a:t>
            </a:r>
            <a:r>
              <a:rPr lang="fi-FI" altLang="da-DK" sz="900" b="0" noProof="1">
                <a:solidFill>
                  <a:srgbClr val="333333"/>
                </a:solidFill>
                <a:latin typeface="+mn-lt"/>
                <a:cs typeface="Verdana" panose="020B0604030504040204" pitchFamily="34" charset="0"/>
              </a:rPr>
              <a:t>Click </a:t>
            </a:r>
            <a:r>
              <a:rPr lang="fi-FI" altLang="da-DK" sz="900" b="1" noProof="1">
                <a:solidFill>
                  <a:srgbClr val="333333"/>
                </a:solidFill>
                <a:latin typeface="+mn-lt"/>
                <a:cs typeface="Verdana" panose="020B0604030504040204" pitchFamily="34" charset="0"/>
              </a:rPr>
              <a:t>Crop</a:t>
            </a:r>
            <a:r>
              <a:rPr lang="fi-FI" altLang="da-DK" sz="900" b="0" noProof="1">
                <a:solidFill>
                  <a:srgbClr val="333333"/>
                </a:solidFill>
                <a:latin typeface="+mn-lt"/>
                <a:cs typeface="Verdana" panose="020B0604030504040204" pitchFamily="34" charset="0"/>
              </a:rPr>
              <a:t> to change size or focus of the picture</a:t>
            </a:r>
            <a:endParaRPr lang="fi-FI"/>
          </a:p>
          <a:p>
            <a:pPr eaLnBrk="1" hangingPunct="1">
              <a:spcAft>
                <a:spcPts val="600"/>
              </a:spcAft>
              <a:defRPr/>
            </a:pPr>
            <a:r>
              <a:rPr lang="fi-FI" altLang="da-DK" sz="900" b="1" noProof="1">
                <a:solidFill>
                  <a:srgbClr val="333333"/>
                </a:solidFill>
                <a:latin typeface="+mn-lt"/>
                <a:cs typeface="Verdana" panose="020B0604030504040204" pitchFamily="34" charset="0"/>
              </a:rPr>
              <a:t>2. </a:t>
            </a:r>
            <a:r>
              <a:rPr lang="fi-FI" altLang="da-DK" sz="900" b="0" noProof="1">
                <a:solidFill>
                  <a:srgbClr val="333333"/>
                </a:solidFill>
                <a:latin typeface="+mn-lt"/>
                <a:cs typeface="Verdana" panose="020B0604030504040204" pitchFamily="34" charset="0"/>
              </a:rPr>
              <a:t>If you want to scale the picture, hold </a:t>
            </a:r>
            <a:r>
              <a:rPr lang="fi-FI" altLang="da-DK" sz="900" b="1" noProof="1">
                <a:solidFill>
                  <a:srgbClr val="333333"/>
                </a:solidFill>
                <a:latin typeface="+mn-lt"/>
                <a:cs typeface="Verdana" panose="020B0604030504040204" pitchFamily="34" charset="0"/>
              </a:rPr>
              <a:t>SHIFT</a:t>
            </a:r>
            <a:r>
              <a:rPr lang="fi-FI"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fi-FI" altLang="da-DK" sz="900" b="0" noProof="1">
              <a:solidFill>
                <a:srgbClr val="333333"/>
              </a:solidFill>
              <a:latin typeface="+mn-lt"/>
              <a:cs typeface="Verdana" panose="020B0604030504040204" pitchFamily="34" charset="0"/>
            </a:endParaRPr>
          </a:p>
          <a:p>
            <a:pPr eaLnBrk="1" hangingPunct="1">
              <a:spcAft>
                <a:spcPts val="600"/>
              </a:spcAft>
              <a:defRPr/>
            </a:pPr>
            <a:r>
              <a:rPr lang="fi-FI" altLang="da-DK" sz="900" b="1" noProof="1">
                <a:solidFill>
                  <a:srgbClr val="333333"/>
                </a:solidFill>
                <a:latin typeface="+mn-lt"/>
                <a:cs typeface="Verdana" panose="020B0604030504040204" pitchFamily="34" charset="0"/>
              </a:rPr>
              <a:t>HINT: </a:t>
            </a:r>
            <a:r>
              <a:rPr lang="fi-FI"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fi-FI" altLang="da-DK" sz="900" b="1" noProof="1">
                <a:solidFill>
                  <a:srgbClr val="333333"/>
                </a:solidFill>
                <a:latin typeface="+mn-lt"/>
                <a:cs typeface="Verdana" panose="020B0604030504040204" pitchFamily="34" charset="0"/>
              </a:rPr>
              <a:t>Send to Back</a:t>
            </a:r>
            <a:endParaRPr lang="fi-FI"/>
          </a:p>
          <a:p>
            <a:pPr marL="0" marR="0" lvl="0" indent="0" algn="l" defTabSz="914400" rtl="0" eaLnBrk="1" fontAlgn="auto" latinLnBrk="0" hangingPunct="1">
              <a:lnSpc>
                <a:spcPct val="100000"/>
              </a:lnSpc>
              <a:spcBef>
                <a:spcPts val="1200"/>
              </a:spcBef>
              <a:spcAft>
                <a:spcPts val="600"/>
              </a:spcAft>
              <a:buClrTx/>
              <a:buSzTx/>
              <a:buFontTx/>
              <a:buNone/>
              <a:tabLst/>
              <a:defRPr/>
            </a:pPr>
            <a:r>
              <a:rPr lang="fi-FI" sz="1600" dirty="0">
                <a:solidFill>
                  <a:srgbClr val="333333"/>
                </a:solidFill>
                <a:latin typeface="+mn-lt"/>
                <a:cs typeface="Verdana" panose="020B0604030504040204" pitchFamily="34" charset="0"/>
              </a:rPr>
              <a:t>GUIDES</a:t>
            </a:r>
            <a:endParaRPr lang="fi-FI" sz="1600" b="1" noProof="1">
              <a:solidFill>
                <a:srgbClr val="333333"/>
              </a:solidFill>
              <a:latin typeface="+mn-lt"/>
              <a:cs typeface="Verdana" panose="020B0604030504040204" pitchFamily="34" charset="0"/>
            </a:endParaRPr>
          </a:p>
          <a:p>
            <a:pPr eaLnBrk="1" hangingPunct="1">
              <a:spcAft>
                <a:spcPts val="600"/>
              </a:spcAft>
              <a:defRPr/>
            </a:pPr>
            <a:r>
              <a:rPr lang="fi-FI" altLang="da-DK" sz="900" b="0" noProof="1">
                <a:solidFill>
                  <a:srgbClr val="333333"/>
                </a:solidFill>
                <a:latin typeface="+mn-lt"/>
                <a:cs typeface="Verdana" panose="020B0604030504040204" pitchFamily="34" charset="0"/>
              </a:rPr>
              <a:t>Click the </a:t>
            </a:r>
            <a:r>
              <a:rPr lang="fi-FI" altLang="da-DK" sz="900" b="1" noProof="1">
                <a:solidFill>
                  <a:srgbClr val="333333"/>
                </a:solidFill>
                <a:latin typeface="+mn-lt"/>
                <a:cs typeface="Verdana" panose="020B0604030504040204" pitchFamily="34" charset="0"/>
              </a:rPr>
              <a:t>View</a:t>
            </a:r>
            <a:r>
              <a:rPr lang="fi-FI" altLang="da-DK" sz="900" b="0" noProof="1">
                <a:solidFill>
                  <a:srgbClr val="333333"/>
                </a:solidFill>
                <a:latin typeface="+mn-lt"/>
                <a:cs typeface="Verdana" panose="020B0604030504040204" pitchFamily="34" charset="0"/>
              </a:rPr>
              <a:t> tab and set tick mark next to </a:t>
            </a:r>
            <a:r>
              <a:rPr lang="fi-FI" altLang="da-DK" sz="900" b="1" noProof="1">
                <a:solidFill>
                  <a:srgbClr val="333333"/>
                </a:solidFill>
                <a:latin typeface="+mn-lt"/>
                <a:cs typeface="Verdana" panose="020B0604030504040204" pitchFamily="34" charset="0"/>
              </a:rPr>
              <a:t>Guides</a:t>
            </a:r>
            <a:endParaRPr lang="fi-FI" altLang="da-DK" sz="900" b="0" noProof="1">
              <a:solidFill>
                <a:srgbClr val="333333"/>
              </a:solidFill>
              <a:latin typeface="+mn-lt"/>
              <a:cs typeface="Verdana" panose="020B0604030504040204" pitchFamily="34" charset="0"/>
            </a:endParaRPr>
          </a:p>
          <a:p>
            <a:pPr eaLnBrk="1" hangingPunct="1">
              <a:spcAft>
                <a:spcPts val="600"/>
              </a:spcAft>
              <a:defRPr/>
            </a:pPr>
            <a:r>
              <a:rPr lang="fi-FI" altLang="da-DK" sz="900" b="1" noProof="1">
                <a:solidFill>
                  <a:srgbClr val="333333"/>
                </a:solidFill>
                <a:latin typeface="+mn-lt"/>
                <a:cs typeface="Verdana" panose="020B0604030504040204" pitchFamily="34" charset="0"/>
              </a:rPr>
              <a:t>HINT: Alt + F9 </a:t>
            </a:r>
            <a:r>
              <a:rPr lang="fi-FI"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fi-FI" altLang="da-DK" sz="900" b="1" noProof="1">
                <a:solidFill>
                  <a:srgbClr val="333333"/>
                </a:solidFill>
                <a:latin typeface="+mn-lt"/>
                <a:cs typeface="Verdana" panose="020B0604030504040204" pitchFamily="34" charset="0"/>
              </a:rPr>
              <a:t>Mac: </a:t>
            </a:r>
            <a:r>
              <a:rPr lang="fi-FI" sz="900" b="0" i="0" dirty="0">
                <a:solidFill>
                  <a:srgbClr val="333333"/>
                </a:solidFill>
                <a:effectLst/>
                <a:latin typeface="Verdana"/>
              </a:rPr>
              <a:t>⌘ </a:t>
            </a:r>
            <a:r>
              <a:rPr lang="fi-FI" altLang="da-DK" sz="900" b="0" noProof="1">
                <a:solidFill>
                  <a:srgbClr val="333333"/>
                </a:solidFill>
                <a:latin typeface="+mn-lt"/>
                <a:cs typeface="Verdana" panose="020B0604030504040204" pitchFamily="34" charset="0"/>
              </a:rPr>
              <a:t>+ option + ctrl + G</a:t>
            </a:r>
            <a:endParaRPr lang="fi-FI"/>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i-FI" sz="1600" dirty="0">
                <a:solidFill>
                  <a:srgbClr val="333333"/>
                </a:solidFill>
                <a:latin typeface="+mn-lt"/>
                <a:cs typeface="Verdana" panose="020B0604030504040204" pitchFamily="34" charset="0"/>
              </a:rPr>
              <a:t>HEADER &amp; FOOTER</a:t>
            </a:r>
            <a:endParaRPr lang="fi-FI"/>
          </a:p>
          <a:p>
            <a:pPr eaLnBrk="1" hangingPunct="1">
              <a:spcAft>
                <a:spcPts val="600"/>
              </a:spcAft>
              <a:defRPr/>
            </a:pPr>
            <a:r>
              <a:rPr lang="fi-FI" altLang="da-DK" sz="900" b="0" noProof="1">
                <a:solidFill>
                  <a:srgbClr val="333333"/>
                </a:solidFill>
                <a:latin typeface="+mn-lt"/>
                <a:cs typeface="Verdana" panose="020B0604030504040204" pitchFamily="34" charset="0"/>
              </a:rPr>
              <a:t>Do this at the very end to apply the changes on all slides</a:t>
            </a:r>
            <a:endParaRPr lang="fi-FI"/>
          </a:p>
          <a:p>
            <a:pPr eaLnBrk="1" hangingPunct="1">
              <a:spcAft>
                <a:spcPts val="600"/>
              </a:spcAft>
              <a:defRPr/>
            </a:pPr>
            <a:r>
              <a:rPr lang="fi-FI" altLang="da-DK" sz="900" b="0" noProof="1">
                <a:solidFill>
                  <a:srgbClr val="333333"/>
                </a:solidFill>
                <a:latin typeface="+mn-lt"/>
                <a:cs typeface="Verdana" panose="020B0604030504040204" pitchFamily="34" charset="0"/>
              </a:rPr>
              <a:t>Click on </a:t>
            </a:r>
            <a:r>
              <a:rPr lang="fi-FI" altLang="da-DK" sz="900" b="1" noProof="1">
                <a:solidFill>
                  <a:srgbClr val="333333"/>
                </a:solidFill>
                <a:latin typeface="+mn-lt"/>
                <a:cs typeface="Verdana" panose="020B0604030504040204" pitchFamily="34" charset="0"/>
              </a:rPr>
              <a:t>Header and Footer </a:t>
            </a:r>
            <a:r>
              <a:rPr lang="fi-FI" altLang="da-DK" sz="900" b="0" noProof="1">
                <a:solidFill>
                  <a:srgbClr val="333333"/>
                </a:solidFill>
                <a:latin typeface="+mn-lt"/>
                <a:cs typeface="Verdana" panose="020B0604030504040204" pitchFamily="34" charset="0"/>
              </a:rPr>
              <a:t>in the </a:t>
            </a:r>
            <a:r>
              <a:rPr lang="fi-FI" altLang="da-DK" sz="900" b="1" noProof="1">
                <a:solidFill>
                  <a:srgbClr val="333333"/>
                </a:solidFill>
                <a:latin typeface="+mn-lt"/>
                <a:cs typeface="Verdana" panose="020B0604030504040204" pitchFamily="34" charset="0"/>
              </a:rPr>
              <a:t>Insert</a:t>
            </a:r>
            <a:r>
              <a:rPr lang="fi-FI" altLang="da-DK" sz="900" b="0" noProof="1">
                <a:solidFill>
                  <a:srgbClr val="333333"/>
                </a:solidFill>
                <a:latin typeface="+mn-lt"/>
                <a:cs typeface="Verdana" panose="020B0604030504040204" pitchFamily="34" charset="0"/>
              </a:rPr>
              <a:t> tab (write the desired text, click date or page number from or to)</a:t>
            </a:r>
            <a:endParaRPr lang="fi-FI"/>
          </a:p>
          <a:p>
            <a:pPr eaLnBrk="1" hangingPunct="1">
              <a:spcAft>
                <a:spcPts val="600"/>
              </a:spcAft>
              <a:defRPr/>
            </a:pPr>
            <a:r>
              <a:rPr lang="fi-FI" altLang="da-DK" sz="900" b="0" noProof="1">
                <a:solidFill>
                  <a:srgbClr val="333333"/>
                </a:solidFill>
                <a:latin typeface="+mn-lt"/>
                <a:cs typeface="Verdana" panose="020B0604030504040204" pitchFamily="34" charset="0"/>
              </a:rPr>
              <a:t>Click </a:t>
            </a:r>
            <a:r>
              <a:rPr lang="fi-FI" altLang="da-DK" sz="900" b="1" noProof="1">
                <a:solidFill>
                  <a:srgbClr val="333333"/>
                </a:solidFill>
                <a:latin typeface="+mn-lt"/>
                <a:cs typeface="Verdana" panose="020B0604030504040204" pitchFamily="34" charset="0"/>
              </a:rPr>
              <a:t>Apply to All </a:t>
            </a:r>
            <a:r>
              <a:rPr lang="fi-FI" altLang="da-DK" sz="900" b="0" noProof="1">
                <a:solidFill>
                  <a:srgbClr val="333333"/>
                </a:solidFill>
                <a:latin typeface="+mn-lt"/>
                <a:cs typeface="Verdana" panose="020B0604030504040204" pitchFamily="34" charset="0"/>
              </a:rPr>
              <a:t>or </a:t>
            </a:r>
            <a:r>
              <a:rPr lang="fi-FI" altLang="da-DK" sz="900" b="1" noProof="1">
                <a:solidFill>
                  <a:srgbClr val="333333"/>
                </a:solidFill>
                <a:latin typeface="+mn-lt"/>
                <a:cs typeface="Verdana" panose="020B0604030504040204" pitchFamily="34" charset="0"/>
              </a:rPr>
              <a:t>Apply</a:t>
            </a:r>
            <a:r>
              <a:rPr lang="fi-FI" altLang="da-DK" sz="900" b="0" noProof="1">
                <a:solidFill>
                  <a:srgbClr val="333333"/>
                </a:solidFill>
                <a:latin typeface="+mn-lt"/>
                <a:cs typeface="Verdana" panose="020B0604030504040204" pitchFamily="34" charset="0"/>
              </a:rPr>
              <a:t> if only used on one slide</a:t>
            </a:r>
            <a:endParaRPr lang="fi-FI"/>
          </a:p>
          <a:p>
            <a:pPr eaLnBrk="1" hangingPunct="1">
              <a:spcAft>
                <a:spcPts val="600"/>
              </a:spcAft>
              <a:defRPr/>
            </a:pPr>
            <a:endParaRPr lang="fi-FI" altLang="da-DK" sz="900" b="0" noProof="1">
              <a:solidFill>
                <a:srgbClr val="333333"/>
              </a:solidFill>
              <a:latin typeface="+mn-lt"/>
              <a:cs typeface="Verdana" panose="020B0604030504040204" pitchFamily="34" charset="0"/>
            </a:endParaRPr>
          </a:p>
          <a:p>
            <a:pPr eaLnBrk="1" hangingPunct="1">
              <a:spcAft>
                <a:spcPts val="600"/>
              </a:spcAft>
              <a:defRPr/>
            </a:pPr>
            <a:r>
              <a:rPr lang="fi-FI" altLang="da-DK" sz="1600" b="0" noProof="1">
                <a:solidFill>
                  <a:srgbClr val="333333"/>
                </a:solidFill>
                <a:latin typeface="+mn-lt"/>
                <a:cs typeface="Verdana" panose="020B0604030504040204" pitchFamily="34" charset="0"/>
              </a:rPr>
              <a:t>COPY/PASTE CONTENT</a:t>
            </a:r>
            <a:endParaRPr lang="fi-FI"/>
          </a:p>
          <a:p>
            <a:pPr eaLnBrk="1" hangingPunct="1">
              <a:spcAft>
                <a:spcPts val="600"/>
              </a:spcAft>
              <a:defRPr/>
            </a:pPr>
            <a:r>
              <a:rPr lang="fi-FI" altLang="da-DK" sz="900" b="0" noProof="1">
                <a:solidFill>
                  <a:srgbClr val="333333"/>
                </a:solidFill>
                <a:latin typeface="+mn-lt"/>
                <a:cs typeface="Verdana" panose="020B0604030504040204" pitchFamily="34" charset="0"/>
              </a:rPr>
              <a:t>When copying old content to your new presentation, 2 options are available:</a:t>
            </a:r>
            <a:endParaRPr lang="fi-FI"/>
          </a:p>
          <a:p>
            <a:pPr eaLnBrk="1" hangingPunct="1">
              <a:spcAft>
                <a:spcPts val="600"/>
              </a:spcAft>
              <a:defRPr/>
            </a:pPr>
            <a:r>
              <a:rPr lang="fi-FI" altLang="da-DK" sz="900" b="1" noProof="1">
                <a:solidFill>
                  <a:srgbClr val="333333"/>
                </a:solidFill>
                <a:latin typeface="+mn-lt"/>
                <a:cs typeface="Verdana" panose="020B0604030504040204" pitchFamily="34" charset="0"/>
              </a:rPr>
              <a:t>1. Best practice: </a:t>
            </a:r>
            <a:r>
              <a:rPr lang="fi-FI" altLang="da-DK" sz="900" b="0" noProof="1">
                <a:solidFill>
                  <a:srgbClr val="333333"/>
                </a:solidFill>
                <a:latin typeface="+mn-lt"/>
                <a:cs typeface="Verdana" panose="020B0604030504040204" pitchFamily="34" charset="0"/>
              </a:rPr>
              <a:t>Create a slide in your new presentation and copy </a:t>
            </a:r>
            <a:r>
              <a:rPr lang="fi-FI" altLang="da-DK" sz="900" b="0" i="0" u="sng" noProof="1">
                <a:solidFill>
                  <a:srgbClr val="333333"/>
                </a:solidFill>
                <a:latin typeface="+mn-lt"/>
                <a:cs typeface="Verdana" panose="020B0604030504040204" pitchFamily="34" charset="0"/>
              </a:rPr>
              <a:t>one</a:t>
            </a:r>
            <a:r>
              <a:rPr lang="fi-FI" altLang="da-DK" sz="900" b="0" i="0" u="none" noProof="1">
                <a:solidFill>
                  <a:srgbClr val="333333"/>
                </a:solidFill>
                <a:latin typeface="+mn-lt"/>
                <a:cs typeface="Verdana" panose="020B0604030504040204" pitchFamily="34" charset="0"/>
              </a:rPr>
              <a:t> piece of content at a time (e.g. copy all text from </a:t>
            </a:r>
            <a:r>
              <a:rPr lang="fi-FI" altLang="da-DK" sz="900" b="0" i="0" u="sng" noProof="1">
                <a:solidFill>
                  <a:srgbClr val="333333"/>
                </a:solidFill>
                <a:latin typeface="+mn-lt"/>
                <a:cs typeface="Verdana" panose="020B0604030504040204" pitchFamily="34" charset="0"/>
              </a:rPr>
              <a:t>one</a:t>
            </a:r>
            <a:r>
              <a:rPr lang="fi-FI" altLang="da-DK" sz="900" b="0" i="0" u="none" noProof="1">
                <a:solidFill>
                  <a:srgbClr val="333333"/>
                </a:solidFill>
                <a:latin typeface="+mn-lt"/>
                <a:cs typeface="Verdana" panose="020B0604030504040204" pitchFamily="34" charset="0"/>
              </a:rPr>
              <a:t> textbox)</a:t>
            </a:r>
            <a:endParaRPr lang="fi-FI" altLang="da-DK" sz="900" b="1" i="0" u="sng" noProof="1">
              <a:solidFill>
                <a:srgbClr val="333333"/>
              </a:solidFill>
              <a:latin typeface="+mn-lt"/>
              <a:cs typeface="Verdana" panose="020B0604030504040204" pitchFamily="34" charset="0"/>
            </a:endParaRPr>
          </a:p>
          <a:p>
            <a:pPr eaLnBrk="1" hangingPunct="1">
              <a:spcAft>
                <a:spcPts val="600"/>
              </a:spcAft>
              <a:defRPr/>
            </a:pPr>
            <a:r>
              <a:rPr lang="fi-FI" altLang="da-DK" sz="900" b="1" noProof="1">
                <a:solidFill>
                  <a:srgbClr val="333333"/>
                </a:solidFill>
                <a:latin typeface="+mn-lt"/>
                <a:cs typeface="Verdana" panose="020B0604030504040204" pitchFamily="34" charset="0"/>
              </a:rPr>
              <a:t>2. </a:t>
            </a:r>
            <a:r>
              <a:rPr lang="fi-FI"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fi-FI" altLang="da-DK" sz="900" b="1" noProof="1">
              <a:solidFill>
                <a:srgbClr val="333333"/>
              </a:solidFill>
              <a:latin typeface="+mn-lt"/>
              <a:cs typeface="Verdana" panose="020B0604030504040204" pitchFamily="34" charset="0"/>
            </a:endParaRPr>
          </a:p>
          <a:p>
            <a:pPr eaLnBrk="1" hangingPunct="1">
              <a:spcAft>
                <a:spcPts val="600"/>
              </a:spcAft>
              <a:defRPr/>
            </a:pPr>
            <a:endParaRPr lang="fi-FI"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sz="1600" dirty="0">
                <a:solidFill>
                  <a:srgbClr val="333333"/>
                </a:solidFill>
                <a:latin typeface="+mn-lt"/>
                <a:cs typeface="Verdana" panose="020B0604030504040204" pitchFamily="34" charset="0"/>
              </a:rPr>
              <a:t>SLIDES &amp; SLIDE ELEMENTS</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0" noProof="1">
                <a:solidFill>
                  <a:srgbClr val="333333"/>
                </a:solidFill>
                <a:latin typeface="+mn-lt"/>
                <a:cs typeface="Verdana" panose="020B0604030504040204" pitchFamily="34" charset="0"/>
              </a:rPr>
              <a:t>Insert predefined slides and elements from the Templafy button. Choose </a:t>
            </a:r>
            <a:r>
              <a:rPr lang="fi-FI" altLang="da-DK" sz="900" b="1" noProof="1">
                <a:solidFill>
                  <a:srgbClr val="333333"/>
                </a:solidFill>
                <a:latin typeface="+mn-lt"/>
                <a:cs typeface="Verdana" panose="020B0604030504040204" pitchFamily="34" charset="0"/>
              </a:rPr>
              <a:t>Slides</a:t>
            </a:r>
            <a:r>
              <a:rPr lang="fi-FI" altLang="da-DK" sz="900" b="0" noProof="1">
                <a:solidFill>
                  <a:srgbClr val="333333"/>
                </a:solidFill>
                <a:latin typeface="+mn-lt"/>
                <a:cs typeface="Verdana" panose="020B0604030504040204" pitchFamily="34" charset="0"/>
              </a:rPr>
              <a:t> and </a:t>
            </a:r>
            <a:r>
              <a:rPr lang="fi-FI" altLang="da-DK" sz="900" b="1" noProof="1">
                <a:solidFill>
                  <a:srgbClr val="333333"/>
                </a:solidFill>
                <a:latin typeface="+mn-lt"/>
                <a:cs typeface="Verdana" panose="020B0604030504040204" pitchFamily="34" charset="0"/>
              </a:rPr>
              <a:t>Slide elements </a:t>
            </a:r>
            <a:r>
              <a:rPr lang="fi-FI"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fi-FI"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fi-FI" sz="3200" b="0" noProof="1">
                <a:solidFill>
                  <a:srgbClr val="333333"/>
                </a:solidFill>
                <a:latin typeface="+mj-lt"/>
                <a:cs typeface="Verdana" panose="020B0604030504040204" pitchFamily="34" charset="0"/>
              </a:rPr>
              <a:t>TIPS &amp; TRICKS - YOUR USER GUIDE</a:t>
            </a:r>
            <a:endParaRPr lang="fi-FI"/>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5B220B3-5DAB-45AB-9B6A-9B7C36B5A57F}" type="datetime1">
              <a:rPr lang="fi-FI" smtClean="0"/>
              <a:t>31.1.2025</a:t>
            </a:fld>
            <a:endParaRPr lang="fi-FI"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i-FI" sz="1600" dirty="0">
                <a:solidFill>
                  <a:srgbClr val="333333"/>
                </a:solidFill>
                <a:latin typeface="+mn-lt"/>
                <a:cs typeface="Verdana" panose="020B0604030504040204" pitchFamily="34" charset="0"/>
              </a:rPr>
              <a:t>TEXT STYLES</a:t>
            </a:r>
            <a:endParaRPr lang="fi-FI" altLang="da-DK" sz="1600" b="0" noProof="1">
              <a:solidFill>
                <a:srgbClr val="333333"/>
              </a:solidFill>
              <a:latin typeface="+mn-lt"/>
              <a:cs typeface="Verdana" panose="020B0604030504040204" pitchFamily="34" charset="0"/>
            </a:endParaRPr>
          </a:p>
          <a:p>
            <a:pPr eaLnBrk="1" hangingPunct="1">
              <a:spcAft>
                <a:spcPts val="600"/>
              </a:spcAft>
              <a:defRPr/>
            </a:pPr>
            <a:r>
              <a:rPr lang="fi-FI" altLang="da-DK" sz="900" b="0" noProof="1">
                <a:solidFill>
                  <a:srgbClr val="333333"/>
                </a:solidFill>
                <a:latin typeface="+mn-lt"/>
                <a:cs typeface="Verdana" panose="020B0604030504040204" pitchFamily="34" charset="0"/>
              </a:rPr>
              <a:t>Use the </a:t>
            </a:r>
            <a:r>
              <a:rPr lang="fi-FI" altLang="da-DK" sz="900" b="1" noProof="1">
                <a:solidFill>
                  <a:srgbClr val="333333"/>
                </a:solidFill>
                <a:latin typeface="+mn-lt"/>
                <a:cs typeface="Verdana" panose="020B0604030504040204" pitchFamily="34" charset="0"/>
              </a:rPr>
              <a:t>TAB</a:t>
            </a:r>
            <a:r>
              <a:rPr lang="fi-FI" altLang="da-DK" sz="900" b="0" noProof="1">
                <a:solidFill>
                  <a:srgbClr val="333333"/>
                </a:solidFill>
                <a:latin typeface="+mn-lt"/>
                <a:cs typeface="Verdana" panose="020B0604030504040204" pitchFamily="34" charset="0"/>
              </a:rPr>
              <a:t>-key</a:t>
            </a:r>
            <a:r>
              <a:rPr lang="fi-FI" altLang="da-DK" sz="900" b="0" baseline="0" noProof="1">
                <a:solidFill>
                  <a:srgbClr val="333333"/>
                </a:solidFill>
                <a:latin typeface="+mn-lt"/>
                <a:cs typeface="Verdana" panose="020B0604030504040204" pitchFamily="34" charset="0"/>
              </a:rPr>
              <a:t> to jump through levels. Click </a:t>
            </a:r>
            <a:r>
              <a:rPr lang="fi-FI" altLang="da-DK" sz="900" b="1" baseline="0" noProof="1">
                <a:solidFill>
                  <a:srgbClr val="333333"/>
                </a:solidFill>
                <a:latin typeface="+mn-lt"/>
                <a:cs typeface="Verdana" panose="020B0604030504040204" pitchFamily="34" charset="0"/>
              </a:rPr>
              <a:t>ENTER</a:t>
            </a:r>
            <a:r>
              <a:rPr lang="fi-FI" altLang="da-DK" sz="900" b="0" baseline="0" noProof="1">
                <a:solidFill>
                  <a:srgbClr val="333333"/>
                </a:solidFill>
                <a:latin typeface="+mn-lt"/>
                <a:cs typeface="Verdana" panose="020B0604030504040204" pitchFamily="34" charset="0"/>
              </a:rPr>
              <a:t>, then </a:t>
            </a:r>
            <a:r>
              <a:rPr lang="fi-FI" altLang="da-DK" sz="900" b="1" baseline="0" noProof="1">
                <a:solidFill>
                  <a:srgbClr val="333333"/>
                </a:solidFill>
                <a:latin typeface="+mn-lt"/>
                <a:cs typeface="Verdana" panose="020B0604030504040204" pitchFamily="34" charset="0"/>
              </a:rPr>
              <a:t>TAB</a:t>
            </a:r>
            <a:r>
              <a:rPr lang="fi-FI" altLang="da-DK" sz="900" b="0" baseline="0" noProof="1">
                <a:solidFill>
                  <a:srgbClr val="333333"/>
                </a:solidFill>
                <a:latin typeface="+mn-lt"/>
                <a:cs typeface="Verdana" panose="020B0604030504040204" pitchFamily="34" charset="0"/>
              </a:rPr>
              <a:t> to switch from one level to the next level</a:t>
            </a:r>
            <a:endParaRPr lang="fi-FI"/>
          </a:p>
          <a:p>
            <a:pPr eaLnBrk="1" hangingPunct="1">
              <a:spcAft>
                <a:spcPts val="600"/>
              </a:spcAft>
              <a:defRPr/>
            </a:pPr>
            <a:r>
              <a:rPr lang="fi-FI" altLang="da-DK" sz="900" b="0" baseline="0" noProof="1">
                <a:solidFill>
                  <a:srgbClr val="333333"/>
                </a:solidFill>
                <a:latin typeface="+mn-lt"/>
                <a:cs typeface="Verdana" panose="020B0604030504040204" pitchFamily="34" charset="0"/>
              </a:rPr>
              <a:t>To go back in levels use </a:t>
            </a:r>
            <a:r>
              <a:rPr lang="fi-FI" altLang="da-DK" sz="900" b="1" baseline="0" noProof="1">
                <a:solidFill>
                  <a:srgbClr val="333333"/>
                </a:solidFill>
                <a:latin typeface="+mn-lt"/>
                <a:cs typeface="Verdana" panose="020B0604030504040204" pitchFamily="34" charset="0"/>
              </a:rPr>
              <a:t>SHIFT-TAB</a:t>
            </a:r>
            <a:endParaRPr lang="fi-FI" sz="900" b="1" noProof="1">
              <a:solidFill>
                <a:srgbClr val="333333"/>
              </a:solidFill>
              <a:latin typeface="+mn-lt"/>
              <a:cs typeface="Verdana" panose="020B0604030504040204" pitchFamily="34" charset="0"/>
            </a:endParaRPr>
          </a:p>
          <a:p>
            <a:pPr eaLnBrk="1" hangingPunct="1">
              <a:spcAft>
                <a:spcPts val="600"/>
              </a:spcAft>
              <a:defRPr/>
            </a:pPr>
            <a:r>
              <a:rPr lang="fi-FI" sz="900" noProof="1">
                <a:solidFill>
                  <a:srgbClr val="333333"/>
                </a:solidFill>
                <a:latin typeface="+mn-lt"/>
                <a:cs typeface="Verdana" panose="020B0604030504040204" pitchFamily="34" charset="0"/>
              </a:rPr>
              <a:t>Alternatively, </a:t>
            </a:r>
            <a:r>
              <a:rPr lang="fi-FI" sz="900" b="1" noProof="1">
                <a:solidFill>
                  <a:srgbClr val="333333"/>
                </a:solidFill>
                <a:latin typeface="+mn-lt"/>
                <a:cs typeface="Verdana" panose="020B0604030504040204" pitchFamily="34" charset="0"/>
              </a:rPr>
              <a:t>Increase</a:t>
            </a:r>
            <a:r>
              <a:rPr lang="fi-FI" sz="900" baseline="0" noProof="1">
                <a:solidFill>
                  <a:srgbClr val="333333"/>
                </a:solidFill>
                <a:latin typeface="+mn-lt"/>
                <a:cs typeface="Verdana" panose="020B0604030504040204" pitchFamily="34" charset="0"/>
              </a:rPr>
              <a:t> and </a:t>
            </a:r>
            <a:r>
              <a:rPr lang="fi-FI" sz="900" b="1" baseline="0" noProof="1">
                <a:solidFill>
                  <a:srgbClr val="333333"/>
                </a:solidFill>
                <a:latin typeface="+mn-lt"/>
                <a:cs typeface="Verdana" panose="020B0604030504040204" pitchFamily="34" charset="0"/>
              </a:rPr>
              <a:t>Decrease </a:t>
            </a:r>
            <a:r>
              <a:rPr lang="fi-FI"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fi-FI" sz="900" b="1" noProof="1">
                <a:solidFill>
                  <a:srgbClr val="333333"/>
                </a:solidFill>
                <a:latin typeface="+mn-lt"/>
                <a:cs typeface="Verdana" panose="020B0604030504040204" pitchFamily="34" charset="0"/>
              </a:rPr>
              <a:t>Reset slide</a:t>
            </a:r>
            <a:endParaRPr lang="fi-FI"/>
          </a:p>
          <a:p>
            <a:pPr marL="0" marR="0" indent="0" algn="l" defTabSz="914400" rtl="0" eaLnBrk="1" fontAlgn="auto" latinLnBrk="0" hangingPunct="1">
              <a:lnSpc>
                <a:spcPct val="100000"/>
              </a:lnSpc>
              <a:spcBef>
                <a:spcPts val="0"/>
              </a:spcBef>
              <a:spcAft>
                <a:spcPts val="600"/>
              </a:spcAft>
              <a:buClrTx/>
              <a:buSzTx/>
              <a:buFont typeface="+mj-lt"/>
              <a:buNone/>
              <a:tabLst/>
              <a:defRPr/>
            </a:pPr>
            <a:r>
              <a:rPr lang="fi-FI" altLang="da-DK" sz="900" noProof="1">
                <a:solidFill>
                  <a:srgbClr val="333333"/>
                </a:solidFill>
                <a:latin typeface="+mn-lt"/>
                <a:cs typeface="Verdana" panose="020B0604030504040204" pitchFamily="34" charset="0"/>
              </a:rPr>
              <a:t>Click the </a:t>
            </a:r>
            <a:r>
              <a:rPr lang="fi-FI" altLang="da-DK" sz="900" b="1" baseline="0" noProof="1">
                <a:solidFill>
                  <a:srgbClr val="333333"/>
                </a:solidFill>
                <a:latin typeface="+mn-lt"/>
                <a:cs typeface="Verdana" panose="020B0604030504040204" pitchFamily="34" charset="0"/>
              </a:rPr>
              <a:t>Reset </a:t>
            </a:r>
            <a:r>
              <a:rPr lang="fi-FI" altLang="da-DK" sz="900" noProof="1">
                <a:solidFill>
                  <a:srgbClr val="333333"/>
                </a:solidFill>
                <a:latin typeface="+mn-lt"/>
                <a:cs typeface="Verdana" panose="020B0604030504040204" pitchFamily="34" charset="0"/>
              </a:rPr>
              <a:t>menu to reset position, size</a:t>
            </a:r>
            <a:r>
              <a:rPr lang="fi-FI" altLang="da-DK" sz="900" baseline="0" noProof="1">
                <a:solidFill>
                  <a:srgbClr val="333333"/>
                </a:solidFill>
                <a:latin typeface="+mn-lt"/>
                <a:cs typeface="Verdana" panose="020B0604030504040204" pitchFamily="34" charset="0"/>
              </a:rPr>
              <a:t> and formatting of the slide placeholders to their default settings</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fi-FI" sz="1600" dirty="0">
                <a:solidFill>
                  <a:srgbClr val="333333"/>
                </a:solidFill>
                <a:latin typeface="+mn-lt"/>
                <a:cs typeface="Verdana" panose="020B0604030504040204" pitchFamily="34" charset="0"/>
              </a:rPr>
              <a:t>SLIDES &amp; LAYOUTS</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0" noProof="1">
                <a:solidFill>
                  <a:srgbClr val="333333"/>
                </a:solidFill>
                <a:latin typeface="+mn-lt"/>
                <a:cs typeface="Verdana" panose="020B0604030504040204" pitchFamily="34" charset="0"/>
              </a:rPr>
              <a:t>Click on the menu </a:t>
            </a:r>
            <a:r>
              <a:rPr lang="fi-FI" altLang="da-DK" sz="900" b="1" noProof="1">
                <a:solidFill>
                  <a:srgbClr val="333333"/>
                </a:solidFill>
                <a:latin typeface="+mn-lt"/>
                <a:cs typeface="Verdana" panose="020B0604030504040204" pitchFamily="34" charset="0"/>
              </a:rPr>
              <a:t>New Slide </a:t>
            </a:r>
            <a:r>
              <a:rPr lang="fi-FI" altLang="da-DK" sz="900" b="0" noProof="1">
                <a:solidFill>
                  <a:srgbClr val="333333"/>
                </a:solidFill>
                <a:latin typeface="+mn-lt"/>
                <a:cs typeface="Verdana" panose="020B0604030504040204" pitchFamily="34" charset="0"/>
              </a:rPr>
              <a:t>in the </a:t>
            </a:r>
            <a:r>
              <a:rPr lang="fi-FI" altLang="da-DK" sz="900" b="1" noProof="1">
                <a:solidFill>
                  <a:srgbClr val="333333"/>
                </a:solidFill>
                <a:latin typeface="+mn-lt"/>
                <a:cs typeface="Verdana" panose="020B0604030504040204" pitchFamily="34" charset="0"/>
              </a:rPr>
              <a:t>Home</a:t>
            </a:r>
            <a:r>
              <a:rPr lang="fi-FI"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fi-FI" altLang="da-DK" sz="900" b="1" noProof="1">
                <a:solidFill>
                  <a:srgbClr val="333333"/>
                </a:solidFill>
                <a:latin typeface="+mn-lt"/>
                <a:cs typeface="Verdana" panose="020B0604030504040204" pitchFamily="34" charset="0"/>
              </a:rPr>
              <a:t>Change layout</a:t>
            </a:r>
            <a:endParaRPr lang="fi-FI" altLang="da-DK" sz="900" b="0" noProof="1">
              <a:solidFill>
                <a:srgbClr val="333333"/>
              </a:solidFill>
              <a:latin typeface="+mn-lt"/>
              <a:cs typeface="Verdana" panose="020B0604030504040204" pitchFamily="34" charset="0"/>
            </a:endParaRPr>
          </a:p>
          <a:p>
            <a:pPr marL="0" indent="0">
              <a:spcAft>
                <a:spcPts val="600"/>
              </a:spcAft>
              <a:buFont typeface="+mj-lt"/>
              <a:buNone/>
            </a:pPr>
            <a:r>
              <a:rPr lang="fi-FI" sz="900" dirty="0">
                <a:solidFill>
                  <a:srgbClr val="333333"/>
                </a:solidFill>
                <a:latin typeface="+mn-lt"/>
                <a:ea typeface="Verdana" panose="020B0604030504040204" pitchFamily="34" charset="0"/>
              </a:rPr>
              <a:t>Click on the arrow next to </a:t>
            </a:r>
            <a:r>
              <a:rPr lang="fi-FI" sz="900" b="1" dirty="0">
                <a:solidFill>
                  <a:srgbClr val="333333"/>
                </a:solidFill>
                <a:latin typeface="+mn-lt"/>
                <a:ea typeface="Verdana" panose="020B0604030504040204" pitchFamily="34" charset="0"/>
              </a:rPr>
              <a:t>Layout </a:t>
            </a:r>
            <a:r>
              <a:rPr lang="fi-FI" sz="900" dirty="0">
                <a:solidFill>
                  <a:srgbClr val="333333"/>
                </a:solidFill>
                <a:latin typeface="+mn-lt"/>
                <a:ea typeface="Verdana" panose="020B0604030504040204" pitchFamily="34" charset="0"/>
              </a:rPr>
              <a:t>to view a dropdown menu of possible slide layouts</a:t>
            </a:r>
            <a:endParaRPr lang="fi-FI"/>
          </a:p>
          <a:p>
            <a:pPr marL="0" indent="0">
              <a:spcAft>
                <a:spcPts val="600"/>
              </a:spcAft>
              <a:buFont typeface="+mj-lt"/>
              <a:buNone/>
            </a:pPr>
            <a:endParaRPr lang="fi-FI" sz="900" dirty="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sz="1600" dirty="0">
                <a:solidFill>
                  <a:srgbClr val="333333"/>
                </a:solidFill>
                <a:latin typeface="+mn-lt"/>
                <a:cs typeface="Verdana" panose="020B0604030504040204" pitchFamily="34" charset="0"/>
              </a:rPr>
              <a:t>Color</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0" noProof="1">
                <a:solidFill>
                  <a:srgbClr val="333333"/>
                </a:solidFill>
                <a:latin typeface="+mn-lt"/>
                <a:cs typeface="Verdana" panose="020B0604030504040204" pitchFamily="34" charset="0"/>
              </a:rPr>
              <a:t>Use </a:t>
            </a:r>
            <a:r>
              <a:rPr lang="fi-FI" altLang="da-DK" sz="900" b="1" noProof="1">
                <a:solidFill>
                  <a:srgbClr val="333333"/>
                </a:solidFill>
                <a:latin typeface="+mn-lt"/>
                <a:cs typeface="Verdana" panose="020B0604030504040204" pitchFamily="34" charset="0"/>
              </a:rPr>
              <a:t>Custom Colors </a:t>
            </a:r>
            <a:r>
              <a:rPr lang="fi-FI"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fi-FI" sz="900" dirty="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fi-FI" sz="1400" dirty="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fi-FI" sz="4000" b="0" noProof="0" dirty="0">
                <a:solidFill>
                  <a:schemeClr val="tx1"/>
                </a:solidFill>
              </a:rPr>
              <a:t>If you see any </a:t>
            </a:r>
            <a:r>
              <a:rPr lang="fi-FI" sz="4000" b="1" i="1" noProof="0" dirty="0">
                <a:solidFill>
                  <a:schemeClr val="tx1"/>
                </a:solidFill>
              </a:rPr>
              <a:t>layouts after this </a:t>
            </a:r>
            <a:r>
              <a:rPr lang="fi-FI" sz="4000" b="0" i="0" noProof="0" dirty="0">
                <a:solidFill>
                  <a:schemeClr val="tx1"/>
                </a:solidFill>
              </a:rPr>
              <a:t>one</a:t>
            </a:r>
            <a:r>
              <a:rPr lang="fi-FI" sz="4000" b="1" i="1" noProof="0" dirty="0">
                <a:solidFill>
                  <a:schemeClr val="tx1"/>
                </a:solidFill>
              </a:rPr>
              <a:t>,</a:t>
            </a:r>
            <a:br>
              <a:rPr lang="en-GB" sz="4000" b="0" i="0" noProof="0" dirty="0">
                <a:solidFill>
                  <a:schemeClr val="tx1"/>
                </a:solidFill>
              </a:rPr>
            </a:br>
            <a:r>
              <a:rPr lang="fi-FI" sz="4000" b="0" noProof="0" dirty="0">
                <a:solidFill>
                  <a:schemeClr val="tx1"/>
                </a:solidFill>
              </a:rPr>
              <a:t>do not use them. These layouts </a:t>
            </a:r>
            <a:r>
              <a:rPr lang="fi-FI" sz="4000" b="1" i="1" u="none" noProof="0" dirty="0">
                <a:solidFill>
                  <a:schemeClr val="tx1"/>
                </a:solidFill>
              </a:rPr>
              <a:t>are not </a:t>
            </a:r>
            <a:r>
              <a:rPr lang="fi-FI" sz="4000" b="0" noProof="0" dirty="0">
                <a:solidFill>
                  <a:schemeClr val="tx1"/>
                </a:solidFill>
              </a:rPr>
              <a:t>part of our corporate template.</a:t>
            </a:r>
            <a:endParaRPr lang="fi-FI" sz="24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fi-FI"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fi-FI"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fi-FI" sz="11500" b="1" i="1" noProof="0" dirty="0">
                <a:solidFill>
                  <a:schemeClr val="tx1"/>
                </a:solidFill>
              </a:rPr>
              <a:t>Do not use </a:t>
            </a:r>
            <a:endParaRPr lang="fi-FI" sz="20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fi-FI" sz="1800" b="0" noProof="0" dirty="0">
                <a:solidFill>
                  <a:schemeClr val="tx1"/>
                </a:solidFill>
              </a:rPr>
              <a:t>Due to PowerPoint’s standard Copy/Paste functionality extra undesirable layouts can appear.</a:t>
            </a:r>
            <a:endParaRPr lang="fi-FI"/>
          </a:p>
          <a:p>
            <a:pPr marL="0" marR="0" indent="0" algn="ctr" fontAlgn="auto">
              <a:lnSpc>
                <a:spcPct val="100000"/>
              </a:lnSpc>
              <a:spcBef>
                <a:spcPts val="600"/>
              </a:spcBef>
              <a:spcAft>
                <a:spcPts val="0"/>
              </a:spcAft>
              <a:buClr>
                <a:srgbClr val="003755"/>
              </a:buClr>
              <a:buSzTx/>
              <a:buFontTx/>
              <a:buNone/>
              <a:tabLst/>
            </a:pPr>
            <a:r>
              <a:rPr lang="fi-FI" sz="1800" b="0" noProof="0" dirty="0">
                <a:solidFill>
                  <a:schemeClr val="tx1"/>
                </a:solidFill>
              </a:rPr>
              <a:t>Also notice: Layouts after this might contain potential confidential information.</a:t>
            </a:r>
            <a:endParaRPr lang="fi-FI"/>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6357EC7-0D53-4A60-9E41-D75A47B48389}" type="datetime1">
              <a:rPr lang="fi-FI" smtClean="0"/>
              <a:t>31.1.2025</a:t>
            </a:fld>
            <a:endParaRPr lang="fi-FI"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ver Neutral">
    <p:spTree>
      <p:nvGrpSpPr>
        <p:cNvPr id="1" name=""/>
        <p:cNvGrpSpPr/>
        <p:nvPr/>
      </p:nvGrpSpPr>
      <p:grpSpPr>
        <a:xfrm>
          <a:off x="0" y="0"/>
          <a:ext cx="0" cy="0"/>
          <a:chOff x="0" y="0"/>
          <a:chExt cx="0" cy="0"/>
        </a:xfrm>
      </p:grpSpPr>
      <p:sp>
        <p:nvSpPr>
          <p:cNvPr id="29" name="Background">
            <a:extLst>
              <a:ext uri="{FF2B5EF4-FFF2-40B4-BE49-F238E27FC236}">
                <a16:creationId xmlns:a16="http://schemas.microsoft.com/office/drawing/2014/main" id="{7DAF96C4-4EAB-0764-6BA7-E6DE58E108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solidFill>
                <a:schemeClr val="bg1"/>
              </a:solidFill>
            </a:endParaRPr>
          </a:p>
        </p:txBody>
      </p:sp>
      <p:sp>
        <p:nvSpPr>
          <p:cNvPr id="3" name="Line">
            <a:extLst>
              <a:ext uri="{FF2B5EF4-FFF2-40B4-BE49-F238E27FC236}">
                <a16:creationId xmlns:a16="http://schemas.microsoft.com/office/drawing/2014/main" id="{7D18FC6B-F884-1EBD-E8FA-6C12FFAE0EE6}"/>
              </a:ext>
            </a:extLst>
          </p:cNvPr>
          <p:cNvSpPr/>
          <p:nvPr userDrawn="1"/>
        </p:nvSpPr>
        <p:spPr>
          <a:xfrm>
            <a:off x="417600" y="419735"/>
            <a:ext cx="11355387"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4" name="Logo - Henning Larsen">
            <a:extLst>
              <a:ext uri="{FF2B5EF4-FFF2-40B4-BE49-F238E27FC236}">
                <a16:creationId xmlns:a16="http://schemas.microsoft.com/office/drawing/2014/main" id="{AD9B2E5D-7B7D-2B69-1697-DFC37A9A14C7}"/>
              </a:ext>
            </a:extLst>
          </p:cNvPr>
          <p:cNvSpPr/>
          <p:nvPr userDrawn="1"/>
        </p:nvSpPr>
        <p:spPr>
          <a:xfrm>
            <a:off x="10812463" y="6142080"/>
            <a:ext cx="959962" cy="306243"/>
          </a:xfrm>
          <a:custGeom>
            <a:avLst/>
            <a:gdLst>
              <a:gd name="connsiteX0" fmla="*/ 167173 w 959962"/>
              <a:gd name="connsiteY0" fmla="*/ 260542 h 306243"/>
              <a:gd name="connsiteX1" fmla="*/ 148787 w 959962"/>
              <a:gd name="connsiteY1" fmla="*/ 263431 h 306243"/>
              <a:gd name="connsiteX2" fmla="*/ 137756 w 959962"/>
              <a:gd name="connsiteY2" fmla="*/ 274199 h 306243"/>
              <a:gd name="connsiteX3" fmla="*/ 149313 w 959962"/>
              <a:gd name="connsiteY3" fmla="*/ 284180 h 306243"/>
              <a:gd name="connsiteX4" fmla="*/ 167173 w 959962"/>
              <a:gd name="connsiteY4" fmla="*/ 264744 h 306243"/>
              <a:gd name="connsiteX5" fmla="*/ 676176 w 959962"/>
              <a:gd name="connsiteY5" fmla="*/ 239006 h 306243"/>
              <a:gd name="connsiteX6" fmla="*/ 818004 w 959962"/>
              <a:gd name="connsiteY6" fmla="*/ 239006 h 306243"/>
              <a:gd name="connsiteX7" fmla="*/ 959831 w 959962"/>
              <a:gd name="connsiteY7" fmla="*/ 239006 h 306243"/>
              <a:gd name="connsiteX8" fmla="*/ 959831 w 959962"/>
              <a:gd name="connsiteY8" fmla="*/ 264089 h 306243"/>
              <a:gd name="connsiteX9" fmla="*/ 818004 w 959962"/>
              <a:gd name="connsiteY9" fmla="*/ 264089 h 306243"/>
              <a:gd name="connsiteX10" fmla="*/ 676176 w 959962"/>
              <a:gd name="connsiteY10" fmla="*/ 264089 h 306243"/>
              <a:gd name="connsiteX11" fmla="*/ 279453 w 959962"/>
              <a:gd name="connsiteY11" fmla="*/ 235053 h 306243"/>
              <a:gd name="connsiteX12" fmla="*/ 279584 w 959962"/>
              <a:gd name="connsiteY12" fmla="*/ 235065 h 306243"/>
              <a:gd name="connsiteX13" fmla="*/ 279453 w 959962"/>
              <a:gd name="connsiteY13" fmla="*/ 235065 h 306243"/>
              <a:gd name="connsiteX14" fmla="*/ 438878 w 959962"/>
              <a:gd name="connsiteY14" fmla="*/ 226399 h 306243"/>
              <a:gd name="connsiteX15" fmla="*/ 419442 w 959962"/>
              <a:gd name="connsiteY15" fmla="*/ 242814 h 306243"/>
              <a:gd name="connsiteX16" fmla="*/ 458444 w 959962"/>
              <a:gd name="connsiteY16" fmla="*/ 242814 h 306243"/>
              <a:gd name="connsiteX17" fmla="*/ 438878 w 959962"/>
              <a:gd name="connsiteY17" fmla="*/ 226399 h 306243"/>
              <a:gd name="connsiteX18" fmla="*/ 271574 w 959962"/>
              <a:gd name="connsiteY18" fmla="*/ 204730 h 306243"/>
              <a:gd name="connsiteX19" fmla="*/ 279453 w 959962"/>
              <a:gd name="connsiteY19" fmla="*/ 205649 h 306243"/>
              <a:gd name="connsiteX20" fmla="*/ 279453 w 959962"/>
              <a:gd name="connsiteY20" fmla="*/ 235053 h 306243"/>
              <a:gd name="connsiteX21" fmla="*/ 270129 w 959962"/>
              <a:gd name="connsiteY21" fmla="*/ 234146 h 306243"/>
              <a:gd name="connsiteX22" fmla="*/ 247410 w 959962"/>
              <a:gd name="connsiteY22" fmla="*/ 260541 h 306243"/>
              <a:gd name="connsiteX23" fmla="*/ 247410 w 959962"/>
              <a:gd name="connsiteY23" fmla="*/ 303089 h 306243"/>
              <a:gd name="connsiteX24" fmla="*/ 217600 w 959962"/>
              <a:gd name="connsiteY24" fmla="*/ 303089 h 306243"/>
              <a:gd name="connsiteX25" fmla="*/ 217600 w 959962"/>
              <a:gd name="connsiteY25" fmla="*/ 205649 h 306243"/>
              <a:gd name="connsiteX26" fmla="*/ 246360 w 959962"/>
              <a:gd name="connsiteY26" fmla="*/ 205649 h 306243"/>
              <a:gd name="connsiteX27" fmla="*/ 246360 w 959962"/>
              <a:gd name="connsiteY27" fmla="*/ 218781 h 306243"/>
              <a:gd name="connsiteX28" fmla="*/ 271574 w 959962"/>
              <a:gd name="connsiteY28" fmla="*/ 204730 h 306243"/>
              <a:gd name="connsiteX29" fmla="*/ 563109 w 959962"/>
              <a:gd name="connsiteY29" fmla="*/ 203154 h 306243"/>
              <a:gd name="connsiteX30" fmla="*/ 598565 w 959962"/>
              <a:gd name="connsiteY30" fmla="*/ 241894 h 306243"/>
              <a:gd name="connsiteX31" fmla="*/ 598565 w 959962"/>
              <a:gd name="connsiteY31" fmla="*/ 303089 h 306243"/>
              <a:gd name="connsiteX32" fmla="*/ 568755 w 959962"/>
              <a:gd name="connsiteY32" fmla="*/ 303089 h 306243"/>
              <a:gd name="connsiteX33" fmla="*/ 568755 w 959962"/>
              <a:gd name="connsiteY33" fmla="*/ 247015 h 306243"/>
              <a:gd name="connsiteX34" fmla="*/ 552865 w 959962"/>
              <a:gd name="connsiteY34" fmla="*/ 230207 h 306243"/>
              <a:gd name="connsiteX35" fmla="*/ 536844 w 959962"/>
              <a:gd name="connsiteY35" fmla="*/ 247278 h 306243"/>
              <a:gd name="connsiteX36" fmla="*/ 536844 w 959962"/>
              <a:gd name="connsiteY36" fmla="*/ 303089 h 306243"/>
              <a:gd name="connsiteX37" fmla="*/ 507165 w 959962"/>
              <a:gd name="connsiteY37" fmla="*/ 303089 h 306243"/>
              <a:gd name="connsiteX38" fmla="*/ 507165 w 959962"/>
              <a:gd name="connsiteY38" fmla="*/ 205649 h 306243"/>
              <a:gd name="connsiteX39" fmla="*/ 535925 w 959962"/>
              <a:gd name="connsiteY39" fmla="*/ 205649 h 306243"/>
              <a:gd name="connsiteX40" fmla="*/ 535925 w 959962"/>
              <a:gd name="connsiteY40" fmla="*/ 216811 h 306243"/>
              <a:gd name="connsiteX41" fmla="*/ 563109 w 959962"/>
              <a:gd name="connsiteY41" fmla="*/ 203154 h 306243"/>
              <a:gd name="connsiteX42" fmla="*/ 334081 w 959962"/>
              <a:gd name="connsiteY42" fmla="*/ 203023 h 306243"/>
              <a:gd name="connsiteX43" fmla="*/ 373083 w 959962"/>
              <a:gd name="connsiteY43" fmla="*/ 232044 h 306243"/>
              <a:gd name="connsiteX44" fmla="*/ 348396 w 959962"/>
              <a:gd name="connsiteY44" fmla="*/ 236510 h 306243"/>
              <a:gd name="connsiteX45" fmla="*/ 334476 w 959962"/>
              <a:gd name="connsiteY45" fmla="*/ 224559 h 306243"/>
              <a:gd name="connsiteX46" fmla="*/ 323839 w 959962"/>
              <a:gd name="connsiteY46" fmla="*/ 232964 h 306243"/>
              <a:gd name="connsiteX47" fmla="*/ 331455 w 959962"/>
              <a:gd name="connsiteY47" fmla="*/ 240188 h 306243"/>
              <a:gd name="connsiteX48" fmla="*/ 344456 w 959962"/>
              <a:gd name="connsiteY48" fmla="*/ 242682 h 306243"/>
              <a:gd name="connsiteX49" fmla="*/ 374397 w 959962"/>
              <a:gd name="connsiteY49" fmla="*/ 273281 h 306243"/>
              <a:gd name="connsiteX50" fmla="*/ 335657 w 959962"/>
              <a:gd name="connsiteY50" fmla="*/ 306243 h 306243"/>
              <a:gd name="connsiteX51" fmla="*/ 294554 w 959962"/>
              <a:gd name="connsiteY51" fmla="*/ 275644 h 306243"/>
              <a:gd name="connsiteX52" fmla="*/ 319768 w 959962"/>
              <a:gd name="connsiteY52" fmla="*/ 271179 h 306243"/>
              <a:gd name="connsiteX53" fmla="*/ 319768 w 959962"/>
              <a:gd name="connsiteY53" fmla="*/ 271047 h 306243"/>
              <a:gd name="connsiteX54" fmla="*/ 335001 w 959962"/>
              <a:gd name="connsiteY54" fmla="*/ 284179 h 306243"/>
              <a:gd name="connsiteX55" fmla="*/ 346426 w 959962"/>
              <a:gd name="connsiteY55" fmla="*/ 275776 h 306243"/>
              <a:gd name="connsiteX56" fmla="*/ 336839 w 959962"/>
              <a:gd name="connsiteY56" fmla="*/ 267764 h 306243"/>
              <a:gd name="connsiteX57" fmla="*/ 325677 w 959962"/>
              <a:gd name="connsiteY57" fmla="*/ 265270 h 306243"/>
              <a:gd name="connsiteX58" fmla="*/ 296655 w 959962"/>
              <a:gd name="connsiteY58" fmla="*/ 235329 h 306243"/>
              <a:gd name="connsiteX59" fmla="*/ 334081 w 959962"/>
              <a:gd name="connsiteY59" fmla="*/ 203023 h 306243"/>
              <a:gd name="connsiteX60" fmla="*/ 438483 w 959962"/>
              <a:gd name="connsiteY60" fmla="*/ 202892 h 306243"/>
              <a:gd name="connsiteX61" fmla="*/ 487336 w 959962"/>
              <a:gd name="connsiteY61" fmla="*/ 252794 h 306243"/>
              <a:gd name="connsiteX62" fmla="*/ 486810 w 959962"/>
              <a:gd name="connsiteY62" fmla="*/ 261988 h 306243"/>
              <a:gd name="connsiteX63" fmla="*/ 419048 w 959962"/>
              <a:gd name="connsiteY63" fmla="*/ 261988 h 306243"/>
              <a:gd name="connsiteX64" fmla="*/ 441242 w 959962"/>
              <a:gd name="connsiteY64" fmla="*/ 280766 h 306243"/>
              <a:gd name="connsiteX65" fmla="*/ 460809 w 959962"/>
              <a:gd name="connsiteY65" fmla="*/ 268028 h 306243"/>
              <a:gd name="connsiteX66" fmla="*/ 485761 w 959962"/>
              <a:gd name="connsiteY66" fmla="*/ 275120 h 306243"/>
              <a:gd name="connsiteX67" fmla="*/ 485497 w 959962"/>
              <a:gd name="connsiteY67" fmla="*/ 275120 h 306243"/>
              <a:gd name="connsiteX68" fmla="*/ 440584 w 959962"/>
              <a:gd name="connsiteY68" fmla="*/ 306112 h 306243"/>
              <a:gd name="connsiteX69" fmla="*/ 389895 w 959962"/>
              <a:gd name="connsiteY69" fmla="*/ 254239 h 306243"/>
              <a:gd name="connsiteX70" fmla="*/ 438483 w 959962"/>
              <a:gd name="connsiteY70" fmla="*/ 202892 h 306243"/>
              <a:gd name="connsiteX71" fmla="*/ 153121 w 959962"/>
              <a:gd name="connsiteY71" fmla="*/ 202760 h 306243"/>
              <a:gd name="connsiteX72" fmla="*/ 196194 w 959962"/>
              <a:gd name="connsiteY72" fmla="*/ 240317 h 306243"/>
              <a:gd name="connsiteX73" fmla="*/ 196194 w 959962"/>
              <a:gd name="connsiteY73" fmla="*/ 287988 h 306243"/>
              <a:gd name="connsiteX74" fmla="*/ 197376 w 959962"/>
              <a:gd name="connsiteY74" fmla="*/ 303090 h 306243"/>
              <a:gd name="connsiteX75" fmla="*/ 170586 w 959962"/>
              <a:gd name="connsiteY75" fmla="*/ 303090 h 306243"/>
              <a:gd name="connsiteX76" fmla="*/ 169668 w 959962"/>
              <a:gd name="connsiteY76" fmla="*/ 292059 h 306243"/>
              <a:gd name="connsiteX77" fmla="*/ 142221 w 959962"/>
              <a:gd name="connsiteY77" fmla="*/ 305716 h 306243"/>
              <a:gd name="connsiteX78" fmla="*/ 108471 w 959962"/>
              <a:gd name="connsiteY78" fmla="*/ 276169 h 306243"/>
              <a:gd name="connsiteX79" fmla="*/ 137231 w 959962"/>
              <a:gd name="connsiteY79" fmla="*/ 246753 h 306243"/>
              <a:gd name="connsiteX80" fmla="*/ 137231 w 959962"/>
              <a:gd name="connsiteY80" fmla="*/ 246884 h 306243"/>
              <a:gd name="connsiteX81" fmla="*/ 160211 w 959962"/>
              <a:gd name="connsiteY81" fmla="*/ 243338 h 306243"/>
              <a:gd name="connsiteX82" fmla="*/ 167303 w 959962"/>
              <a:gd name="connsiteY82" fmla="*/ 236641 h 306243"/>
              <a:gd name="connsiteX83" fmla="*/ 152990 w 959962"/>
              <a:gd name="connsiteY83" fmla="*/ 226003 h 306243"/>
              <a:gd name="connsiteX84" fmla="*/ 136311 w 959962"/>
              <a:gd name="connsiteY84" fmla="*/ 240317 h 306243"/>
              <a:gd name="connsiteX85" fmla="*/ 110441 w 959962"/>
              <a:gd name="connsiteY85" fmla="*/ 235066 h 306243"/>
              <a:gd name="connsiteX86" fmla="*/ 153121 w 959962"/>
              <a:gd name="connsiteY86" fmla="*/ 202760 h 306243"/>
              <a:gd name="connsiteX87" fmla="*/ 0 w 959962"/>
              <a:gd name="connsiteY87" fmla="*/ 164152 h 306243"/>
              <a:gd name="connsiteX88" fmla="*/ 30992 w 959962"/>
              <a:gd name="connsiteY88" fmla="*/ 164152 h 306243"/>
              <a:gd name="connsiteX89" fmla="*/ 30992 w 959962"/>
              <a:gd name="connsiteY89" fmla="*/ 273542 h 306243"/>
              <a:gd name="connsiteX90" fmla="*/ 91006 w 959962"/>
              <a:gd name="connsiteY90" fmla="*/ 273542 h 306243"/>
              <a:gd name="connsiteX91" fmla="*/ 91006 w 959962"/>
              <a:gd name="connsiteY91" fmla="*/ 303091 h 306243"/>
              <a:gd name="connsiteX92" fmla="*/ 0 w 959962"/>
              <a:gd name="connsiteY92" fmla="*/ 303091 h 306243"/>
              <a:gd name="connsiteX93" fmla="*/ 885371 w 959962"/>
              <a:gd name="connsiteY93" fmla="*/ 144585 h 306243"/>
              <a:gd name="connsiteX94" fmla="*/ 885502 w 959962"/>
              <a:gd name="connsiteY94" fmla="*/ 144716 h 306243"/>
              <a:gd name="connsiteX95" fmla="*/ 885458 w 959962"/>
              <a:gd name="connsiteY95" fmla="*/ 144729 h 306243"/>
              <a:gd name="connsiteX96" fmla="*/ 779000 w 959962"/>
              <a:gd name="connsiteY96" fmla="*/ 144585 h 306243"/>
              <a:gd name="connsiteX97" fmla="*/ 779133 w 959962"/>
              <a:gd name="connsiteY97" fmla="*/ 144585 h 306243"/>
              <a:gd name="connsiteX98" fmla="*/ 779000 w 959962"/>
              <a:gd name="connsiteY98" fmla="*/ 144716 h 306243"/>
              <a:gd name="connsiteX99" fmla="*/ 614323 w 959962"/>
              <a:gd name="connsiteY99" fmla="*/ 144585 h 306243"/>
              <a:gd name="connsiteX100" fmla="*/ 614456 w 959962"/>
              <a:gd name="connsiteY100" fmla="*/ 144585 h 306243"/>
              <a:gd name="connsiteX101" fmla="*/ 614323 w 959962"/>
              <a:gd name="connsiteY101" fmla="*/ 144716 h 306243"/>
              <a:gd name="connsiteX102" fmla="*/ 501254 w 959962"/>
              <a:gd name="connsiteY102" fmla="*/ 144585 h 306243"/>
              <a:gd name="connsiteX103" fmla="*/ 501387 w 959962"/>
              <a:gd name="connsiteY103" fmla="*/ 144585 h 306243"/>
              <a:gd name="connsiteX104" fmla="*/ 501254 w 959962"/>
              <a:gd name="connsiteY104" fmla="*/ 144716 h 306243"/>
              <a:gd name="connsiteX105" fmla="*/ 909929 w 959962"/>
              <a:gd name="connsiteY105" fmla="*/ 71569 h 306243"/>
              <a:gd name="connsiteX106" fmla="*/ 888917 w 959962"/>
              <a:gd name="connsiteY106" fmla="*/ 93107 h 306243"/>
              <a:gd name="connsiteX107" fmla="*/ 909929 w 959962"/>
              <a:gd name="connsiteY107" fmla="*/ 114642 h 306243"/>
              <a:gd name="connsiteX108" fmla="*/ 930677 w 959962"/>
              <a:gd name="connsiteY108" fmla="*/ 93107 h 306243"/>
              <a:gd name="connsiteX109" fmla="*/ 909929 w 959962"/>
              <a:gd name="connsiteY109" fmla="*/ 71569 h 306243"/>
              <a:gd name="connsiteX110" fmla="*/ 403289 w 959962"/>
              <a:gd name="connsiteY110" fmla="*/ 67893 h 306243"/>
              <a:gd name="connsiteX111" fmla="*/ 383853 w 959962"/>
              <a:gd name="connsiteY111" fmla="*/ 84307 h 306243"/>
              <a:gd name="connsiteX112" fmla="*/ 422857 w 959962"/>
              <a:gd name="connsiteY112" fmla="*/ 84307 h 306243"/>
              <a:gd name="connsiteX113" fmla="*/ 403289 w 959962"/>
              <a:gd name="connsiteY113" fmla="*/ 67893 h 306243"/>
              <a:gd name="connsiteX114" fmla="*/ 697843 w 959962"/>
              <a:gd name="connsiteY114" fmla="*/ 47276 h 306243"/>
              <a:gd name="connsiteX115" fmla="*/ 727653 w 959962"/>
              <a:gd name="connsiteY115" fmla="*/ 47276 h 306243"/>
              <a:gd name="connsiteX116" fmla="*/ 727653 w 959962"/>
              <a:gd name="connsiteY116" fmla="*/ 144717 h 306243"/>
              <a:gd name="connsiteX117" fmla="*/ 697843 w 959962"/>
              <a:gd name="connsiteY117" fmla="*/ 144717 h 306243"/>
              <a:gd name="connsiteX118" fmla="*/ 697843 w 959962"/>
              <a:gd name="connsiteY118" fmla="*/ 144585 h 306243"/>
              <a:gd name="connsiteX119" fmla="*/ 904544 w 959962"/>
              <a:gd name="connsiteY119" fmla="*/ 45568 h 306243"/>
              <a:gd name="connsiteX120" fmla="*/ 931597 w 959962"/>
              <a:gd name="connsiteY120" fmla="*/ 57780 h 306243"/>
              <a:gd name="connsiteX121" fmla="*/ 931597 w 959962"/>
              <a:gd name="connsiteY121" fmla="*/ 47406 h 306243"/>
              <a:gd name="connsiteX122" fmla="*/ 959962 w 959962"/>
              <a:gd name="connsiteY122" fmla="*/ 47406 h 306243"/>
              <a:gd name="connsiteX123" fmla="*/ 959962 w 959962"/>
              <a:gd name="connsiteY123" fmla="*/ 134605 h 306243"/>
              <a:gd name="connsiteX124" fmla="*/ 907826 w 959962"/>
              <a:gd name="connsiteY124" fmla="*/ 186870 h 306243"/>
              <a:gd name="connsiteX125" fmla="*/ 859238 w 959962"/>
              <a:gd name="connsiteY125" fmla="*/ 152201 h 306243"/>
              <a:gd name="connsiteX126" fmla="*/ 885458 w 959962"/>
              <a:gd name="connsiteY126" fmla="*/ 144729 h 306243"/>
              <a:gd name="connsiteX127" fmla="*/ 892429 w 959962"/>
              <a:gd name="connsiteY127" fmla="*/ 156272 h 306243"/>
              <a:gd name="connsiteX128" fmla="*/ 906383 w 959962"/>
              <a:gd name="connsiteY128" fmla="*/ 160869 h 306243"/>
              <a:gd name="connsiteX129" fmla="*/ 930546 w 959962"/>
              <a:gd name="connsiteY129" fmla="*/ 136048 h 306243"/>
              <a:gd name="connsiteX130" fmla="*/ 930546 w 959962"/>
              <a:gd name="connsiteY130" fmla="*/ 129614 h 306243"/>
              <a:gd name="connsiteX131" fmla="*/ 904544 w 959962"/>
              <a:gd name="connsiteY131" fmla="*/ 140645 h 306243"/>
              <a:gd name="connsiteX132" fmla="*/ 859238 w 959962"/>
              <a:gd name="connsiteY132" fmla="*/ 93238 h 306243"/>
              <a:gd name="connsiteX133" fmla="*/ 904544 w 959962"/>
              <a:gd name="connsiteY133" fmla="*/ 45568 h 306243"/>
              <a:gd name="connsiteX134" fmla="*/ 805265 w 959962"/>
              <a:gd name="connsiteY134" fmla="*/ 44780 h 306243"/>
              <a:gd name="connsiteX135" fmla="*/ 840722 w 959962"/>
              <a:gd name="connsiteY135" fmla="*/ 83520 h 306243"/>
              <a:gd name="connsiteX136" fmla="*/ 840722 w 959962"/>
              <a:gd name="connsiteY136" fmla="*/ 144716 h 306243"/>
              <a:gd name="connsiteX137" fmla="*/ 810912 w 959962"/>
              <a:gd name="connsiteY137" fmla="*/ 144716 h 306243"/>
              <a:gd name="connsiteX138" fmla="*/ 810912 w 959962"/>
              <a:gd name="connsiteY138" fmla="*/ 88642 h 306243"/>
              <a:gd name="connsiteX139" fmla="*/ 795022 w 959962"/>
              <a:gd name="connsiteY139" fmla="*/ 71831 h 306243"/>
              <a:gd name="connsiteX140" fmla="*/ 779000 w 959962"/>
              <a:gd name="connsiteY140" fmla="*/ 88904 h 306243"/>
              <a:gd name="connsiteX141" fmla="*/ 779000 w 959962"/>
              <a:gd name="connsiteY141" fmla="*/ 144585 h 306243"/>
              <a:gd name="connsiteX142" fmla="*/ 749322 w 959962"/>
              <a:gd name="connsiteY142" fmla="*/ 144585 h 306243"/>
              <a:gd name="connsiteX143" fmla="*/ 749322 w 959962"/>
              <a:gd name="connsiteY143" fmla="*/ 47275 h 306243"/>
              <a:gd name="connsiteX144" fmla="*/ 778082 w 959962"/>
              <a:gd name="connsiteY144" fmla="*/ 47275 h 306243"/>
              <a:gd name="connsiteX145" fmla="*/ 778082 w 959962"/>
              <a:gd name="connsiteY145" fmla="*/ 58437 h 306243"/>
              <a:gd name="connsiteX146" fmla="*/ 805265 w 959962"/>
              <a:gd name="connsiteY146" fmla="*/ 44780 h 306243"/>
              <a:gd name="connsiteX147" fmla="*/ 640588 w 959962"/>
              <a:gd name="connsiteY147" fmla="*/ 44780 h 306243"/>
              <a:gd name="connsiteX148" fmla="*/ 676045 w 959962"/>
              <a:gd name="connsiteY148" fmla="*/ 83520 h 306243"/>
              <a:gd name="connsiteX149" fmla="*/ 676045 w 959962"/>
              <a:gd name="connsiteY149" fmla="*/ 144716 h 306243"/>
              <a:gd name="connsiteX150" fmla="*/ 646235 w 959962"/>
              <a:gd name="connsiteY150" fmla="*/ 144716 h 306243"/>
              <a:gd name="connsiteX151" fmla="*/ 646235 w 959962"/>
              <a:gd name="connsiteY151" fmla="*/ 88642 h 306243"/>
              <a:gd name="connsiteX152" fmla="*/ 630345 w 959962"/>
              <a:gd name="connsiteY152" fmla="*/ 71831 h 306243"/>
              <a:gd name="connsiteX153" fmla="*/ 614323 w 959962"/>
              <a:gd name="connsiteY153" fmla="*/ 88904 h 306243"/>
              <a:gd name="connsiteX154" fmla="*/ 614323 w 959962"/>
              <a:gd name="connsiteY154" fmla="*/ 144585 h 306243"/>
              <a:gd name="connsiteX155" fmla="*/ 584645 w 959962"/>
              <a:gd name="connsiteY155" fmla="*/ 144585 h 306243"/>
              <a:gd name="connsiteX156" fmla="*/ 584645 w 959962"/>
              <a:gd name="connsiteY156" fmla="*/ 47275 h 306243"/>
              <a:gd name="connsiteX157" fmla="*/ 613405 w 959962"/>
              <a:gd name="connsiteY157" fmla="*/ 47275 h 306243"/>
              <a:gd name="connsiteX158" fmla="*/ 613405 w 959962"/>
              <a:gd name="connsiteY158" fmla="*/ 58437 h 306243"/>
              <a:gd name="connsiteX159" fmla="*/ 640588 w 959962"/>
              <a:gd name="connsiteY159" fmla="*/ 44780 h 306243"/>
              <a:gd name="connsiteX160" fmla="*/ 527519 w 959962"/>
              <a:gd name="connsiteY160" fmla="*/ 44780 h 306243"/>
              <a:gd name="connsiteX161" fmla="*/ 562976 w 959962"/>
              <a:gd name="connsiteY161" fmla="*/ 83520 h 306243"/>
              <a:gd name="connsiteX162" fmla="*/ 562976 w 959962"/>
              <a:gd name="connsiteY162" fmla="*/ 144716 h 306243"/>
              <a:gd name="connsiteX163" fmla="*/ 533166 w 959962"/>
              <a:gd name="connsiteY163" fmla="*/ 144716 h 306243"/>
              <a:gd name="connsiteX164" fmla="*/ 533166 w 959962"/>
              <a:gd name="connsiteY164" fmla="*/ 88642 h 306243"/>
              <a:gd name="connsiteX165" fmla="*/ 517276 w 959962"/>
              <a:gd name="connsiteY165" fmla="*/ 71831 h 306243"/>
              <a:gd name="connsiteX166" fmla="*/ 501254 w 959962"/>
              <a:gd name="connsiteY166" fmla="*/ 88904 h 306243"/>
              <a:gd name="connsiteX167" fmla="*/ 501254 w 959962"/>
              <a:gd name="connsiteY167" fmla="*/ 144585 h 306243"/>
              <a:gd name="connsiteX168" fmla="*/ 471576 w 959962"/>
              <a:gd name="connsiteY168" fmla="*/ 144585 h 306243"/>
              <a:gd name="connsiteX169" fmla="*/ 471576 w 959962"/>
              <a:gd name="connsiteY169" fmla="*/ 47275 h 306243"/>
              <a:gd name="connsiteX170" fmla="*/ 500336 w 959962"/>
              <a:gd name="connsiteY170" fmla="*/ 47275 h 306243"/>
              <a:gd name="connsiteX171" fmla="*/ 500336 w 959962"/>
              <a:gd name="connsiteY171" fmla="*/ 58437 h 306243"/>
              <a:gd name="connsiteX172" fmla="*/ 527519 w 959962"/>
              <a:gd name="connsiteY172" fmla="*/ 44780 h 306243"/>
              <a:gd name="connsiteX173" fmla="*/ 402896 w 959962"/>
              <a:gd name="connsiteY173" fmla="*/ 44386 h 306243"/>
              <a:gd name="connsiteX174" fmla="*/ 451747 w 959962"/>
              <a:gd name="connsiteY174" fmla="*/ 94288 h 306243"/>
              <a:gd name="connsiteX175" fmla="*/ 451222 w 959962"/>
              <a:gd name="connsiteY175" fmla="*/ 103481 h 306243"/>
              <a:gd name="connsiteX176" fmla="*/ 383460 w 959962"/>
              <a:gd name="connsiteY176" fmla="*/ 103481 h 306243"/>
              <a:gd name="connsiteX177" fmla="*/ 405653 w 959962"/>
              <a:gd name="connsiteY177" fmla="*/ 122259 h 306243"/>
              <a:gd name="connsiteX178" fmla="*/ 425220 w 959962"/>
              <a:gd name="connsiteY178" fmla="*/ 109521 h 306243"/>
              <a:gd name="connsiteX179" fmla="*/ 450170 w 959962"/>
              <a:gd name="connsiteY179" fmla="*/ 116613 h 306243"/>
              <a:gd name="connsiteX180" fmla="*/ 449908 w 959962"/>
              <a:gd name="connsiteY180" fmla="*/ 116613 h 306243"/>
              <a:gd name="connsiteX181" fmla="*/ 404997 w 959962"/>
              <a:gd name="connsiteY181" fmla="*/ 147605 h 306243"/>
              <a:gd name="connsiteX182" fmla="*/ 354306 w 959962"/>
              <a:gd name="connsiteY182" fmla="*/ 95733 h 306243"/>
              <a:gd name="connsiteX183" fmla="*/ 402896 w 959962"/>
              <a:gd name="connsiteY183" fmla="*/ 44386 h 306243"/>
              <a:gd name="connsiteX184" fmla="*/ 217731 w 959962"/>
              <a:gd name="connsiteY184" fmla="*/ 5646 h 306243"/>
              <a:gd name="connsiteX185" fmla="*/ 248723 w 959962"/>
              <a:gd name="connsiteY185" fmla="*/ 5646 h 306243"/>
              <a:gd name="connsiteX186" fmla="*/ 248723 w 959962"/>
              <a:gd name="connsiteY186" fmla="*/ 60145 h 306243"/>
              <a:gd name="connsiteX187" fmla="*/ 304141 w 959962"/>
              <a:gd name="connsiteY187" fmla="*/ 60145 h 306243"/>
              <a:gd name="connsiteX188" fmla="*/ 304141 w 959962"/>
              <a:gd name="connsiteY188" fmla="*/ 5646 h 306243"/>
              <a:gd name="connsiteX189" fmla="*/ 335264 w 959962"/>
              <a:gd name="connsiteY189" fmla="*/ 5646 h 306243"/>
              <a:gd name="connsiteX190" fmla="*/ 335264 w 959962"/>
              <a:gd name="connsiteY190" fmla="*/ 144585 h 306243"/>
              <a:gd name="connsiteX191" fmla="*/ 304141 w 959962"/>
              <a:gd name="connsiteY191" fmla="*/ 144585 h 306243"/>
              <a:gd name="connsiteX192" fmla="*/ 304141 w 959962"/>
              <a:gd name="connsiteY192" fmla="*/ 89298 h 306243"/>
              <a:gd name="connsiteX193" fmla="*/ 248723 w 959962"/>
              <a:gd name="connsiteY193" fmla="*/ 89298 h 306243"/>
              <a:gd name="connsiteX194" fmla="*/ 248723 w 959962"/>
              <a:gd name="connsiteY194" fmla="*/ 144585 h 306243"/>
              <a:gd name="connsiteX195" fmla="*/ 217731 w 959962"/>
              <a:gd name="connsiteY195" fmla="*/ 144585 h 306243"/>
              <a:gd name="connsiteX196" fmla="*/ 712552 w 959962"/>
              <a:gd name="connsiteY196" fmla="*/ 0 h 306243"/>
              <a:gd name="connsiteX197" fmla="*/ 730148 w 959962"/>
              <a:gd name="connsiteY197" fmla="*/ 17465 h 306243"/>
              <a:gd name="connsiteX198" fmla="*/ 712552 w 959962"/>
              <a:gd name="connsiteY198" fmla="*/ 34932 h 306243"/>
              <a:gd name="connsiteX199" fmla="*/ 695348 w 959962"/>
              <a:gd name="connsiteY199" fmla="*/ 17465 h 306243"/>
              <a:gd name="connsiteX200" fmla="*/ 712552 w 959962"/>
              <a:gd name="connsiteY200" fmla="*/ 0 h 3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959962" h="306243">
                <a:moveTo>
                  <a:pt x="167173" y="260542"/>
                </a:moveTo>
                <a:lnTo>
                  <a:pt x="148787" y="263431"/>
                </a:lnTo>
                <a:cubicBezTo>
                  <a:pt x="142484" y="264350"/>
                  <a:pt x="137756" y="267370"/>
                  <a:pt x="137756" y="274199"/>
                </a:cubicBezTo>
                <a:cubicBezTo>
                  <a:pt x="137756" y="279321"/>
                  <a:pt x="141039" y="284180"/>
                  <a:pt x="149313" y="284180"/>
                </a:cubicBezTo>
                <a:cubicBezTo>
                  <a:pt x="158110" y="284180"/>
                  <a:pt x="167173" y="279846"/>
                  <a:pt x="167173" y="264744"/>
                </a:cubicBezTo>
                <a:close/>
                <a:moveTo>
                  <a:pt x="676176" y="239006"/>
                </a:moveTo>
                <a:lnTo>
                  <a:pt x="818004" y="239006"/>
                </a:lnTo>
                <a:lnTo>
                  <a:pt x="959831" y="239006"/>
                </a:lnTo>
                <a:lnTo>
                  <a:pt x="959831" y="264089"/>
                </a:lnTo>
                <a:lnTo>
                  <a:pt x="818004" y="264089"/>
                </a:lnTo>
                <a:lnTo>
                  <a:pt x="676176" y="264089"/>
                </a:lnTo>
                <a:close/>
                <a:moveTo>
                  <a:pt x="279453" y="235053"/>
                </a:moveTo>
                <a:lnTo>
                  <a:pt x="279584" y="235065"/>
                </a:lnTo>
                <a:lnTo>
                  <a:pt x="279453" y="235065"/>
                </a:lnTo>
                <a:close/>
                <a:moveTo>
                  <a:pt x="438878" y="226399"/>
                </a:moveTo>
                <a:cubicBezTo>
                  <a:pt x="426403" y="226399"/>
                  <a:pt x="420098" y="235590"/>
                  <a:pt x="419442" y="242814"/>
                </a:cubicBezTo>
                <a:lnTo>
                  <a:pt x="458444" y="242814"/>
                </a:lnTo>
                <a:cubicBezTo>
                  <a:pt x="458051" y="235329"/>
                  <a:pt x="452929" y="226399"/>
                  <a:pt x="438878" y="226399"/>
                </a:cubicBezTo>
                <a:close/>
                <a:moveTo>
                  <a:pt x="271574" y="204730"/>
                </a:moveTo>
                <a:cubicBezTo>
                  <a:pt x="274462" y="204730"/>
                  <a:pt x="277483" y="205124"/>
                  <a:pt x="279453" y="205649"/>
                </a:cubicBezTo>
                <a:lnTo>
                  <a:pt x="279453" y="235053"/>
                </a:lnTo>
                <a:lnTo>
                  <a:pt x="270129" y="234146"/>
                </a:lnTo>
                <a:cubicBezTo>
                  <a:pt x="258178" y="234146"/>
                  <a:pt x="247410" y="241238"/>
                  <a:pt x="247410" y="260541"/>
                </a:cubicBezTo>
                <a:lnTo>
                  <a:pt x="247410" y="303089"/>
                </a:lnTo>
                <a:lnTo>
                  <a:pt x="217600" y="303089"/>
                </a:lnTo>
                <a:lnTo>
                  <a:pt x="217600" y="205649"/>
                </a:lnTo>
                <a:lnTo>
                  <a:pt x="246360" y="205649"/>
                </a:lnTo>
                <a:lnTo>
                  <a:pt x="246360" y="218781"/>
                </a:lnTo>
                <a:cubicBezTo>
                  <a:pt x="251482" y="207750"/>
                  <a:pt x="263825" y="204730"/>
                  <a:pt x="271574" y="204730"/>
                </a:cubicBezTo>
                <a:close/>
                <a:moveTo>
                  <a:pt x="563109" y="203154"/>
                </a:moveTo>
                <a:cubicBezTo>
                  <a:pt x="587534" y="203154"/>
                  <a:pt x="598565" y="220619"/>
                  <a:pt x="598565" y="241894"/>
                </a:cubicBezTo>
                <a:lnTo>
                  <a:pt x="598565" y="303089"/>
                </a:lnTo>
                <a:lnTo>
                  <a:pt x="568755" y="303089"/>
                </a:lnTo>
                <a:lnTo>
                  <a:pt x="568755" y="247015"/>
                </a:lnTo>
                <a:cubicBezTo>
                  <a:pt x="568755" y="237428"/>
                  <a:pt x="563633" y="230207"/>
                  <a:pt x="552865" y="230207"/>
                </a:cubicBezTo>
                <a:cubicBezTo>
                  <a:pt x="543016" y="230207"/>
                  <a:pt x="536844" y="237428"/>
                  <a:pt x="536844" y="247278"/>
                </a:cubicBezTo>
                <a:lnTo>
                  <a:pt x="536844" y="303089"/>
                </a:lnTo>
                <a:lnTo>
                  <a:pt x="507165" y="303089"/>
                </a:lnTo>
                <a:lnTo>
                  <a:pt x="507165" y="205649"/>
                </a:lnTo>
                <a:lnTo>
                  <a:pt x="535925" y="205649"/>
                </a:lnTo>
                <a:lnTo>
                  <a:pt x="535925" y="216811"/>
                </a:lnTo>
                <a:cubicBezTo>
                  <a:pt x="541178" y="207619"/>
                  <a:pt x="553128" y="203154"/>
                  <a:pt x="563109" y="203154"/>
                </a:cubicBezTo>
                <a:close/>
                <a:moveTo>
                  <a:pt x="334081" y="203023"/>
                </a:moveTo>
                <a:cubicBezTo>
                  <a:pt x="362316" y="203023"/>
                  <a:pt x="372033" y="220619"/>
                  <a:pt x="373083" y="232044"/>
                </a:cubicBezTo>
                <a:lnTo>
                  <a:pt x="348396" y="236510"/>
                </a:lnTo>
                <a:cubicBezTo>
                  <a:pt x="347608" y="230076"/>
                  <a:pt x="343537" y="224559"/>
                  <a:pt x="334476" y="224559"/>
                </a:cubicBezTo>
                <a:cubicBezTo>
                  <a:pt x="328829" y="224559"/>
                  <a:pt x="323839" y="227842"/>
                  <a:pt x="323839" y="232964"/>
                </a:cubicBezTo>
                <a:cubicBezTo>
                  <a:pt x="323839" y="237035"/>
                  <a:pt x="327122" y="239399"/>
                  <a:pt x="331455" y="240188"/>
                </a:cubicBezTo>
                <a:lnTo>
                  <a:pt x="344456" y="242682"/>
                </a:lnTo>
                <a:cubicBezTo>
                  <a:pt x="364680" y="246753"/>
                  <a:pt x="374397" y="258966"/>
                  <a:pt x="374397" y="273281"/>
                </a:cubicBezTo>
                <a:cubicBezTo>
                  <a:pt x="374397" y="289959"/>
                  <a:pt x="361660" y="306243"/>
                  <a:pt x="335657" y="306243"/>
                </a:cubicBezTo>
                <a:cubicBezTo>
                  <a:pt x="305060" y="306243"/>
                  <a:pt x="295341" y="286413"/>
                  <a:pt x="294554" y="275644"/>
                </a:cubicBezTo>
                <a:lnTo>
                  <a:pt x="319768" y="271179"/>
                </a:lnTo>
                <a:lnTo>
                  <a:pt x="319768" y="271047"/>
                </a:lnTo>
                <a:cubicBezTo>
                  <a:pt x="320162" y="277745"/>
                  <a:pt x="324890" y="284179"/>
                  <a:pt x="335001" y="284179"/>
                </a:cubicBezTo>
                <a:cubicBezTo>
                  <a:pt x="342618" y="284179"/>
                  <a:pt x="346426" y="280109"/>
                  <a:pt x="346426" y="275776"/>
                </a:cubicBezTo>
                <a:cubicBezTo>
                  <a:pt x="346426" y="272230"/>
                  <a:pt x="344062" y="269340"/>
                  <a:pt x="336839" y="267764"/>
                </a:cubicBezTo>
                <a:lnTo>
                  <a:pt x="325677" y="265270"/>
                </a:lnTo>
                <a:cubicBezTo>
                  <a:pt x="304929" y="260805"/>
                  <a:pt x="296655" y="248985"/>
                  <a:pt x="296655" y="235329"/>
                </a:cubicBezTo>
                <a:cubicBezTo>
                  <a:pt x="296655" y="217467"/>
                  <a:pt x="312283" y="203023"/>
                  <a:pt x="334081" y="203023"/>
                </a:cubicBezTo>
                <a:close/>
                <a:moveTo>
                  <a:pt x="438483" y="202892"/>
                </a:moveTo>
                <a:cubicBezTo>
                  <a:pt x="468688" y="202892"/>
                  <a:pt x="487336" y="221540"/>
                  <a:pt x="487336" y="252794"/>
                </a:cubicBezTo>
                <a:cubicBezTo>
                  <a:pt x="487336" y="256866"/>
                  <a:pt x="486942" y="261462"/>
                  <a:pt x="486810" y="261988"/>
                </a:cubicBezTo>
                <a:lnTo>
                  <a:pt x="419048" y="261988"/>
                </a:lnTo>
                <a:cubicBezTo>
                  <a:pt x="419574" y="273019"/>
                  <a:pt x="429686" y="280766"/>
                  <a:pt x="441242" y="280766"/>
                </a:cubicBezTo>
                <a:cubicBezTo>
                  <a:pt x="452010" y="280766"/>
                  <a:pt x="458051" y="275645"/>
                  <a:pt x="460809" y="268028"/>
                </a:cubicBezTo>
                <a:lnTo>
                  <a:pt x="485761" y="275120"/>
                </a:lnTo>
                <a:lnTo>
                  <a:pt x="485497" y="275120"/>
                </a:lnTo>
                <a:cubicBezTo>
                  <a:pt x="480770" y="291928"/>
                  <a:pt x="465273" y="306112"/>
                  <a:pt x="440584" y="306112"/>
                </a:cubicBezTo>
                <a:cubicBezTo>
                  <a:pt x="413795" y="306112"/>
                  <a:pt x="389895" y="286938"/>
                  <a:pt x="389895" y="254239"/>
                </a:cubicBezTo>
                <a:cubicBezTo>
                  <a:pt x="389895" y="221540"/>
                  <a:pt x="413270" y="202892"/>
                  <a:pt x="438483" y="202892"/>
                </a:cubicBezTo>
                <a:close/>
                <a:moveTo>
                  <a:pt x="153121" y="202760"/>
                </a:moveTo>
                <a:cubicBezTo>
                  <a:pt x="184638" y="202760"/>
                  <a:pt x="196194" y="220358"/>
                  <a:pt x="196194" y="240317"/>
                </a:cubicBezTo>
                <a:lnTo>
                  <a:pt x="196194" y="287988"/>
                </a:lnTo>
                <a:cubicBezTo>
                  <a:pt x="196194" y="295605"/>
                  <a:pt x="197114" y="302039"/>
                  <a:pt x="197376" y="303090"/>
                </a:cubicBezTo>
                <a:lnTo>
                  <a:pt x="170586" y="303090"/>
                </a:lnTo>
                <a:cubicBezTo>
                  <a:pt x="170324" y="302303"/>
                  <a:pt x="169668" y="298757"/>
                  <a:pt x="169668" y="292059"/>
                </a:cubicBezTo>
                <a:cubicBezTo>
                  <a:pt x="164546" y="300332"/>
                  <a:pt x="155222" y="305716"/>
                  <a:pt x="142221" y="305716"/>
                </a:cubicBezTo>
                <a:cubicBezTo>
                  <a:pt x="120815" y="305716"/>
                  <a:pt x="108471" y="291665"/>
                  <a:pt x="108471" y="276169"/>
                </a:cubicBezTo>
                <a:cubicBezTo>
                  <a:pt x="108471" y="258966"/>
                  <a:pt x="121209" y="249116"/>
                  <a:pt x="137231" y="246753"/>
                </a:cubicBezTo>
                <a:lnTo>
                  <a:pt x="137231" y="246884"/>
                </a:lnTo>
                <a:lnTo>
                  <a:pt x="160211" y="243338"/>
                </a:lnTo>
                <a:cubicBezTo>
                  <a:pt x="165466" y="242551"/>
                  <a:pt x="167303" y="240056"/>
                  <a:pt x="167303" y="236641"/>
                </a:cubicBezTo>
                <a:cubicBezTo>
                  <a:pt x="167303" y="230994"/>
                  <a:pt x="162445" y="226003"/>
                  <a:pt x="152990" y="226003"/>
                </a:cubicBezTo>
                <a:cubicBezTo>
                  <a:pt x="142615" y="226003"/>
                  <a:pt x="136968" y="233095"/>
                  <a:pt x="136311" y="240317"/>
                </a:cubicBezTo>
                <a:lnTo>
                  <a:pt x="110441" y="235066"/>
                </a:lnTo>
                <a:cubicBezTo>
                  <a:pt x="111623" y="221145"/>
                  <a:pt x="124492" y="202760"/>
                  <a:pt x="153121" y="202760"/>
                </a:cubicBezTo>
                <a:close/>
                <a:moveTo>
                  <a:pt x="0" y="164152"/>
                </a:moveTo>
                <a:lnTo>
                  <a:pt x="30992" y="164152"/>
                </a:lnTo>
                <a:lnTo>
                  <a:pt x="30992" y="273542"/>
                </a:lnTo>
                <a:lnTo>
                  <a:pt x="91006" y="273542"/>
                </a:lnTo>
                <a:lnTo>
                  <a:pt x="91006" y="303091"/>
                </a:lnTo>
                <a:lnTo>
                  <a:pt x="0" y="303091"/>
                </a:lnTo>
                <a:close/>
                <a:moveTo>
                  <a:pt x="885371" y="144585"/>
                </a:moveTo>
                <a:lnTo>
                  <a:pt x="885502" y="144716"/>
                </a:lnTo>
                <a:lnTo>
                  <a:pt x="885458" y="144729"/>
                </a:lnTo>
                <a:close/>
                <a:moveTo>
                  <a:pt x="779000" y="144585"/>
                </a:moveTo>
                <a:lnTo>
                  <a:pt x="779133" y="144585"/>
                </a:lnTo>
                <a:lnTo>
                  <a:pt x="779000" y="144716"/>
                </a:lnTo>
                <a:close/>
                <a:moveTo>
                  <a:pt x="614323" y="144585"/>
                </a:moveTo>
                <a:lnTo>
                  <a:pt x="614456" y="144585"/>
                </a:lnTo>
                <a:lnTo>
                  <a:pt x="614323" y="144716"/>
                </a:lnTo>
                <a:close/>
                <a:moveTo>
                  <a:pt x="501254" y="144585"/>
                </a:moveTo>
                <a:lnTo>
                  <a:pt x="501387" y="144585"/>
                </a:lnTo>
                <a:lnTo>
                  <a:pt x="501254" y="144716"/>
                </a:lnTo>
                <a:close/>
                <a:moveTo>
                  <a:pt x="909929" y="71569"/>
                </a:moveTo>
                <a:cubicBezTo>
                  <a:pt x="898766" y="71569"/>
                  <a:pt x="888917" y="79842"/>
                  <a:pt x="888917" y="93107"/>
                </a:cubicBezTo>
                <a:cubicBezTo>
                  <a:pt x="888917" y="106370"/>
                  <a:pt x="897978" y="114642"/>
                  <a:pt x="909929" y="114642"/>
                </a:cubicBezTo>
                <a:cubicBezTo>
                  <a:pt x="921878" y="114642"/>
                  <a:pt x="930677" y="106370"/>
                  <a:pt x="930677" y="93107"/>
                </a:cubicBezTo>
                <a:cubicBezTo>
                  <a:pt x="930677" y="79842"/>
                  <a:pt x="921091" y="71569"/>
                  <a:pt x="909929" y="71569"/>
                </a:cubicBezTo>
                <a:close/>
                <a:moveTo>
                  <a:pt x="403289" y="67893"/>
                </a:moveTo>
                <a:cubicBezTo>
                  <a:pt x="390814" y="67893"/>
                  <a:pt x="384511" y="77084"/>
                  <a:pt x="383853" y="84307"/>
                </a:cubicBezTo>
                <a:lnTo>
                  <a:pt x="422857" y="84307"/>
                </a:lnTo>
                <a:cubicBezTo>
                  <a:pt x="422462" y="76823"/>
                  <a:pt x="417340" y="67893"/>
                  <a:pt x="403289" y="67893"/>
                </a:cubicBezTo>
                <a:close/>
                <a:moveTo>
                  <a:pt x="697843" y="47276"/>
                </a:moveTo>
                <a:lnTo>
                  <a:pt x="727653" y="47276"/>
                </a:lnTo>
                <a:lnTo>
                  <a:pt x="727653" y="144717"/>
                </a:lnTo>
                <a:lnTo>
                  <a:pt x="697843" y="144717"/>
                </a:lnTo>
                <a:lnTo>
                  <a:pt x="697843" y="144585"/>
                </a:lnTo>
                <a:close/>
                <a:moveTo>
                  <a:pt x="904544" y="45568"/>
                </a:moveTo>
                <a:cubicBezTo>
                  <a:pt x="920433" y="45568"/>
                  <a:pt x="928839" y="52660"/>
                  <a:pt x="931597" y="57780"/>
                </a:cubicBezTo>
                <a:lnTo>
                  <a:pt x="931597" y="47406"/>
                </a:lnTo>
                <a:lnTo>
                  <a:pt x="959962" y="47406"/>
                </a:lnTo>
                <a:lnTo>
                  <a:pt x="959962" y="134605"/>
                </a:lnTo>
                <a:cubicBezTo>
                  <a:pt x="959962" y="162576"/>
                  <a:pt x="944335" y="186870"/>
                  <a:pt x="907826" y="186870"/>
                </a:cubicBezTo>
                <a:cubicBezTo>
                  <a:pt x="879855" y="186870"/>
                  <a:pt x="861995" y="169667"/>
                  <a:pt x="859238" y="152201"/>
                </a:cubicBezTo>
                <a:lnTo>
                  <a:pt x="885458" y="144729"/>
                </a:lnTo>
                <a:lnTo>
                  <a:pt x="892429" y="156272"/>
                </a:lnTo>
                <a:cubicBezTo>
                  <a:pt x="896041" y="159162"/>
                  <a:pt x="900801" y="160869"/>
                  <a:pt x="906383" y="160869"/>
                </a:cubicBezTo>
                <a:cubicBezTo>
                  <a:pt x="921222" y="160869"/>
                  <a:pt x="930546" y="153646"/>
                  <a:pt x="930546" y="136048"/>
                </a:cubicBezTo>
                <a:lnTo>
                  <a:pt x="930546" y="129614"/>
                </a:lnTo>
                <a:cubicBezTo>
                  <a:pt x="927000" y="134867"/>
                  <a:pt x="918596" y="140645"/>
                  <a:pt x="904544" y="140645"/>
                </a:cubicBezTo>
                <a:cubicBezTo>
                  <a:pt x="878674" y="140645"/>
                  <a:pt x="859238" y="120290"/>
                  <a:pt x="859238" y="93238"/>
                </a:cubicBezTo>
                <a:cubicBezTo>
                  <a:pt x="859238" y="66185"/>
                  <a:pt x="877885" y="45568"/>
                  <a:pt x="904544" y="45568"/>
                </a:cubicBezTo>
                <a:close/>
                <a:moveTo>
                  <a:pt x="805265" y="44780"/>
                </a:moveTo>
                <a:cubicBezTo>
                  <a:pt x="829822" y="44780"/>
                  <a:pt x="840722" y="62245"/>
                  <a:pt x="840722" y="83520"/>
                </a:cubicBezTo>
                <a:lnTo>
                  <a:pt x="840722" y="144716"/>
                </a:lnTo>
                <a:lnTo>
                  <a:pt x="810912" y="144716"/>
                </a:lnTo>
                <a:lnTo>
                  <a:pt x="810912" y="88642"/>
                </a:lnTo>
                <a:cubicBezTo>
                  <a:pt x="810912" y="79055"/>
                  <a:pt x="805790" y="71831"/>
                  <a:pt x="795022" y="71831"/>
                </a:cubicBezTo>
                <a:cubicBezTo>
                  <a:pt x="785173" y="71831"/>
                  <a:pt x="779000" y="79055"/>
                  <a:pt x="779000" y="88904"/>
                </a:cubicBezTo>
                <a:lnTo>
                  <a:pt x="779000" y="144585"/>
                </a:lnTo>
                <a:lnTo>
                  <a:pt x="749322" y="144585"/>
                </a:lnTo>
                <a:lnTo>
                  <a:pt x="749322" y="47275"/>
                </a:lnTo>
                <a:lnTo>
                  <a:pt x="778082" y="47275"/>
                </a:lnTo>
                <a:lnTo>
                  <a:pt x="778082" y="58437"/>
                </a:lnTo>
                <a:cubicBezTo>
                  <a:pt x="783335" y="49244"/>
                  <a:pt x="795286" y="44780"/>
                  <a:pt x="805265" y="44780"/>
                </a:cubicBezTo>
                <a:close/>
                <a:moveTo>
                  <a:pt x="640588" y="44780"/>
                </a:moveTo>
                <a:cubicBezTo>
                  <a:pt x="665145" y="44780"/>
                  <a:pt x="676045" y="62245"/>
                  <a:pt x="676045" y="83520"/>
                </a:cubicBezTo>
                <a:lnTo>
                  <a:pt x="676045" y="144716"/>
                </a:lnTo>
                <a:lnTo>
                  <a:pt x="646235" y="144716"/>
                </a:lnTo>
                <a:lnTo>
                  <a:pt x="646235" y="88642"/>
                </a:lnTo>
                <a:cubicBezTo>
                  <a:pt x="646235" y="79055"/>
                  <a:pt x="641113" y="71831"/>
                  <a:pt x="630345" y="71831"/>
                </a:cubicBezTo>
                <a:cubicBezTo>
                  <a:pt x="620496" y="71831"/>
                  <a:pt x="614323" y="79055"/>
                  <a:pt x="614323" y="88904"/>
                </a:cubicBezTo>
                <a:lnTo>
                  <a:pt x="614323" y="144585"/>
                </a:lnTo>
                <a:lnTo>
                  <a:pt x="584645" y="144585"/>
                </a:lnTo>
                <a:lnTo>
                  <a:pt x="584645" y="47275"/>
                </a:lnTo>
                <a:lnTo>
                  <a:pt x="613405" y="47275"/>
                </a:lnTo>
                <a:lnTo>
                  <a:pt x="613405" y="58437"/>
                </a:lnTo>
                <a:cubicBezTo>
                  <a:pt x="618658" y="49244"/>
                  <a:pt x="630609" y="44780"/>
                  <a:pt x="640588" y="44780"/>
                </a:cubicBezTo>
                <a:close/>
                <a:moveTo>
                  <a:pt x="527519" y="44780"/>
                </a:moveTo>
                <a:cubicBezTo>
                  <a:pt x="551945" y="44780"/>
                  <a:pt x="562976" y="62245"/>
                  <a:pt x="562976" y="83520"/>
                </a:cubicBezTo>
                <a:lnTo>
                  <a:pt x="562976" y="144716"/>
                </a:lnTo>
                <a:lnTo>
                  <a:pt x="533166" y="144716"/>
                </a:lnTo>
                <a:lnTo>
                  <a:pt x="533166" y="88642"/>
                </a:lnTo>
                <a:cubicBezTo>
                  <a:pt x="533166" y="79055"/>
                  <a:pt x="528044" y="71831"/>
                  <a:pt x="517276" y="71831"/>
                </a:cubicBezTo>
                <a:cubicBezTo>
                  <a:pt x="507427" y="71831"/>
                  <a:pt x="501254" y="79055"/>
                  <a:pt x="501254" y="88904"/>
                </a:cubicBezTo>
                <a:lnTo>
                  <a:pt x="501254" y="144585"/>
                </a:lnTo>
                <a:lnTo>
                  <a:pt x="471576" y="144585"/>
                </a:lnTo>
                <a:lnTo>
                  <a:pt x="471576" y="47275"/>
                </a:lnTo>
                <a:lnTo>
                  <a:pt x="500336" y="47275"/>
                </a:lnTo>
                <a:lnTo>
                  <a:pt x="500336" y="58437"/>
                </a:lnTo>
                <a:cubicBezTo>
                  <a:pt x="505589" y="49244"/>
                  <a:pt x="517540" y="44780"/>
                  <a:pt x="527519" y="44780"/>
                </a:cubicBezTo>
                <a:close/>
                <a:moveTo>
                  <a:pt x="402896" y="44386"/>
                </a:moveTo>
                <a:cubicBezTo>
                  <a:pt x="433099" y="44386"/>
                  <a:pt x="451747" y="63034"/>
                  <a:pt x="451747" y="94288"/>
                </a:cubicBezTo>
                <a:cubicBezTo>
                  <a:pt x="451747" y="98359"/>
                  <a:pt x="451353" y="102956"/>
                  <a:pt x="451222" y="103481"/>
                </a:cubicBezTo>
                <a:lnTo>
                  <a:pt x="383460" y="103481"/>
                </a:lnTo>
                <a:cubicBezTo>
                  <a:pt x="383985" y="114512"/>
                  <a:pt x="394097" y="122259"/>
                  <a:pt x="405653" y="122259"/>
                </a:cubicBezTo>
                <a:cubicBezTo>
                  <a:pt x="416421" y="122259"/>
                  <a:pt x="422462" y="117139"/>
                  <a:pt x="425220" y="109521"/>
                </a:cubicBezTo>
                <a:lnTo>
                  <a:pt x="450170" y="116613"/>
                </a:lnTo>
                <a:lnTo>
                  <a:pt x="449908" y="116613"/>
                </a:lnTo>
                <a:cubicBezTo>
                  <a:pt x="445181" y="133421"/>
                  <a:pt x="429685" y="147605"/>
                  <a:pt x="404997" y="147605"/>
                </a:cubicBezTo>
                <a:cubicBezTo>
                  <a:pt x="378206" y="147605"/>
                  <a:pt x="354306" y="128432"/>
                  <a:pt x="354306" y="95733"/>
                </a:cubicBezTo>
                <a:cubicBezTo>
                  <a:pt x="354306" y="63034"/>
                  <a:pt x="377682" y="44386"/>
                  <a:pt x="402896" y="44386"/>
                </a:cubicBezTo>
                <a:close/>
                <a:moveTo>
                  <a:pt x="217731" y="5646"/>
                </a:moveTo>
                <a:lnTo>
                  <a:pt x="248723" y="5646"/>
                </a:lnTo>
                <a:lnTo>
                  <a:pt x="248723" y="60145"/>
                </a:lnTo>
                <a:lnTo>
                  <a:pt x="304141" y="60145"/>
                </a:lnTo>
                <a:lnTo>
                  <a:pt x="304141" y="5646"/>
                </a:lnTo>
                <a:lnTo>
                  <a:pt x="335264" y="5646"/>
                </a:lnTo>
                <a:lnTo>
                  <a:pt x="335264" y="144585"/>
                </a:lnTo>
                <a:lnTo>
                  <a:pt x="304141" y="144585"/>
                </a:lnTo>
                <a:lnTo>
                  <a:pt x="304141" y="89298"/>
                </a:lnTo>
                <a:lnTo>
                  <a:pt x="248723" y="89298"/>
                </a:lnTo>
                <a:lnTo>
                  <a:pt x="248723" y="144585"/>
                </a:lnTo>
                <a:lnTo>
                  <a:pt x="217731" y="144585"/>
                </a:lnTo>
                <a:close/>
                <a:moveTo>
                  <a:pt x="712552" y="0"/>
                </a:moveTo>
                <a:cubicBezTo>
                  <a:pt x="722400" y="0"/>
                  <a:pt x="730148" y="7879"/>
                  <a:pt x="730148" y="17465"/>
                </a:cubicBezTo>
                <a:cubicBezTo>
                  <a:pt x="730148" y="27053"/>
                  <a:pt x="722269" y="34932"/>
                  <a:pt x="712552" y="34932"/>
                </a:cubicBezTo>
                <a:cubicBezTo>
                  <a:pt x="702833" y="34932"/>
                  <a:pt x="695348" y="27053"/>
                  <a:pt x="695348" y="17465"/>
                </a:cubicBezTo>
                <a:cubicBezTo>
                  <a:pt x="695348" y="7879"/>
                  <a:pt x="703227" y="0"/>
                  <a:pt x="712552" y="0"/>
                </a:cubicBezTo>
                <a:close/>
              </a:path>
            </a:pathLst>
          </a:custGeom>
          <a:solidFill>
            <a:schemeClr val="tx1"/>
          </a:solidFill>
          <a:ln w="0" cap="flat">
            <a:noFill/>
            <a:prstDash val="solid"/>
            <a:miter/>
          </a:ln>
        </p:spPr>
        <p:txBody>
          <a:bodyPr wrap="square" rtlCol="0" anchor="ctr">
            <a:noAutofit/>
          </a:bodyPr>
          <a:lstStyle/>
          <a:p>
            <a:endParaRPr lang="fi-FI"/>
          </a:p>
        </p:txBody>
      </p:sp>
      <p:sp>
        <p:nvSpPr>
          <p:cNvPr id="2" name="Title 1"/>
          <p:cNvSpPr>
            <a:spLocks noGrp="1"/>
          </p:cNvSpPr>
          <p:nvPr>
            <p:ph type="ctrTitle" hasCustomPrompt="1"/>
          </p:nvPr>
        </p:nvSpPr>
        <p:spPr>
          <a:xfrm>
            <a:off x="417513" y="3556000"/>
            <a:ext cx="6519862" cy="2882900"/>
          </a:xfrm>
        </p:spPr>
        <p:txBody>
          <a:bodyPr anchor="b"/>
          <a:lstStyle>
            <a:lvl1pPr algn="l">
              <a:defRPr sz="6600">
                <a:solidFill>
                  <a:schemeClr val="tx1"/>
                </a:solidFill>
              </a:defRPr>
            </a:lvl1pPr>
          </a:lstStyle>
          <a:p>
            <a:r>
              <a:rPr lang="fi-FI" dirty="0"/>
              <a:t>Click to add title</a:t>
            </a:r>
            <a:br>
              <a:rPr lang="en-GB" dirty="0"/>
            </a:br>
            <a:r>
              <a:rPr lang="fi-FI" dirty="0"/>
              <a:t>(max 3 lines)</a:t>
            </a:r>
            <a:endParaRPr lang="fi-FI"/>
          </a:p>
        </p:txBody>
      </p:sp>
      <p:sp>
        <p:nvSpPr>
          <p:cNvPr id="5" name="Text Placeholder 4">
            <a:extLst>
              <a:ext uri="{FF2B5EF4-FFF2-40B4-BE49-F238E27FC236}">
                <a16:creationId xmlns:a16="http://schemas.microsoft.com/office/drawing/2014/main" id="{7D0CFB65-35F2-DBA9-6DA7-9DEBD8DEEAE4}"/>
              </a:ext>
            </a:extLst>
          </p:cNvPr>
          <p:cNvSpPr>
            <a:spLocks noGrp="1"/>
          </p:cNvSpPr>
          <p:nvPr>
            <p:ph type="body" sz="quarter" idx="18" hasCustomPrompt="1"/>
          </p:nvPr>
        </p:nvSpPr>
        <p:spPr>
          <a:xfrm>
            <a:off x="417513" y="549274"/>
            <a:ext cx="1933575" cy="324000"/>
          </a:xfrm>
        </p:spPr>
        <p:txBody>
          <a:bodyPr/>
          <a:lstStyle>
            <a:lvl1pPr marL="0" indent="0">
              <a:lnSpc>
                <a:spcPct val="100000"/>
              </a:lnSpc>
              <a:spcAft>
                <a:spcPts val="0"/>
              </a:spcAft>
              <a:buFont typeface="Arial" panose="020B0604020202020204" pitchFamily="34" charset="0"/>
              <a:buChar char="​"/>
              <a:defRPr sz="1000" b="0">
                <a:solidFill>
                  <a:schemeClr val="tx1"/>
                </a:solidFill>
                <a:latin typeface="+mn-lt"/>
              </a:defRPr>
            </a:lvl1pPr>
            <a:lvl2pPr marL="0" indent="0">
              <a:lnSpc>
                <a:spcPct val="100000"/>
              </a:lnSpc>
              <a:spcAft>
                <a:spcPts val="0"/>
              </a:spcAft>
              <a:buFont typeface="Arial" panose="020B0604020202020204" pitchFamily="34" charset="0"/>
              <a:buChar char="​"/>
              <a:defRPr sz="1000" b="0">
                <a:solidFill>
                  <a:schemeClr val="tx1"/>
                </a:solidFill>
                <a:latin typeface="+mn-lt"/>
              </a:defRPr>
            </a:lvl2pPr>
            <a:lvl3pPr marL="0" indent="0">
              <a:lnSpc>
                <a:spcPct val="100000"/>
              </a:lnSpc>
              <a:spcAft>
                <a:spcPts val="0"/>
              </a:spcAft>
              <a:buFont typeface="Arial" panose="020B0604020202020204" pitchFamily="34" charset="0"/>
              <a:buChar char="​"/>
              <a:defRPr sz="1000" b="0">
                <a:solidFill>
                  <a:schemeClr val="tx1"/>
                </a:solidFill>
                <a:latin typeface="+mn-lt"/>
              </a:defRPr>
            </a:lvl3pPr>
            <a:lvl4pPr marL="0" indent="0">
              <a:lnSpc>
                <a:spcPct val="100000"/>
              </a:lnSpc>
              <a:spcAft>
                <a:spcPts val="0"/>
              </a:spcAft>
              <a:buFont typeface="Arial" panose="020B0604020202020204" pitchFamily="34" charset="0"/>
              <a:buChar char="​"/>
              <a:defRPr sz="1000" b="0">
                <a:solidFill>
                  <a:schemeClr val="tx1"/>
                </a:solidFill>
                <a:latin typeface="+mn-lt"/>
              </a:defRPr>
            </a:lvl4pPr>
            <a:lvl5pPr marL="0" indent="0">
              <a:lnSpc>
                <a:spcPct val="100000"/>
              </a:lnSpc>
              <a:spcAft>
                <a:spcPts val="0"/>
              </a:spcAft>
              <a:buFont typeface="Arial" panose="020B0604020202020204" pitchFamily="34" charset="0"/>
              <a:buChar char="​"/>
              <a:defRPr sz="1000" b="0">
                <a:solidFill>
                  <a:schemeClr val="tx1"/>
                </a:solidFill>
                <a:latin typeface="+mn-lt"/>
              </a:defRPr>
            </a:lvl5pPr>
            <a:lvl6pPr marL="0" indent="0">
              <a:lnSpc>
                <a:spcPct val="100000"/>
              </a:lnSpc>
              <a:spcAft>
                <a:spcPts val="0"/>
              </a:spcAft>
              <a:buFont typeface="Arial" panose="020B0604020202020204" pitchFamily="34" charset="0"/>
              <a:buChar char="​"/>
              <a:defRPr sz="1000" b="0">
                <a:solidFill>
                  <a:schemeClr val="tx1"/>
                </a:solidFill>
                <a:latin typeface="+mn-lt"/>
              </a:defRPr>
            </a:lvl6pPr>
            <a:lvl7pPr marL="0" indent="0">
              <a:lnSpc>
                <a:spcPct val="100000"/>
              </a:lnSpc>
              <a:spcAft>
                <a:spcPts val="0"/>
              </a:spcAft>
              <a:buFont typeface="Arial" panose="020B0604020202020204" pitchFamily="34" charset="0"/>
              <a:buChar char="​"/>
              <a:defRPr sz="1000" b="0">
                <a:solidFill>
                  <a:schemeClr val="tx1"/>
                </a:solidFill>
                <a:latin typeface="+mn-lt"/>
              </a:defRPr>
            </a:lvl7pPr>
            <a:lvl8pPr marL="0" indent="0">
              <a:lnSpc>
                <a:spcPct val="100000"/>
              </a:lnSpc>
              <a:spcAft>
                <a:spcPts val="0"/>
              </a:spcAft>
              <a:buFont typeface="Arial" panose="020B0604020202020204" pitchFamily="34" charset="0"/>
              <a:buChar char="​"/>
              <a:defRPr sz="1000" b="0">
                <a:solidFill>
                  <a:schemeClr val="tx1"/>
                </a:solidFill>
                <a:latin typeface="+mn-lt"/>
              </a:defRPr>
            </a:lvl8pPr>
            <a:lvl9pPr marL="0" indent="0">
              <a:lnSpc>
                <a:spcPct val="100000"/>
              </a:lnSpc>
              <a:spcAft>
                <a:spcPts val="0"/>
              </a:spcAft>
              <a:buFont typeface="Arial" panose="020B0604020202020204" pitchFamily="34" charset="0"/>
              <a:buChar char="​"/>
              <a:defRPr sz="1000" b="0">
                <a:solidFill>
                  <a:schemeClr val="tx1"/>
                </a:solidFill>
                <a:latin typeface="+mn-lt"/>
              </a:defRPr>
            </a:lvl9pPr>
          </a:lstStyle>
          <a:p>
            <a:pPr lvl="0"/>
            <a:r>
              <a:rPr lang="fi-FI" dirty="0"/>
              <a:t>Name Surname</a:t>
            </a:r>
            <a:br>
              <a:rPr lang="en-US" dirty="0"/>
            </a:br>
            <a:r>
              <a:rPr lang="fi-FI" dirty="0"/>
              <a:t>Title</a:t>
            </a:r>
            <a:endParaRPr lang="fi-FI"/>
          </a:p>
        </p:txBody>
      </p:sp>
      <p:sp>
        <p:nvSpPr>
          <p:cNvPr id="7" name="Date Placeholder 6">
            <a:extLst>
              <a:ext uri="{FF2B5EF4-FFF2-40B4-BE49-F238E27FC236}">
                <a16:creationId xmlns:a16="http://schemas.microsoft.com/office/drawing/2014/main" id="{1B4DBC4B-7E16-45D0-B72A-99EBDFD16699}"/>
              </a:ext>
            </a:extLst>
          </p:cNvPr>
          <p:cNvSpPr>
            <a:spLocks noGrp="1"/>
          </p:cNvSpPr>
          <p:nvPr>
            <p:ph type="dt" sz="half" idx="15"/>
          </p:nvPr>
        </p:nvSpPr>
        <p:spPr>
          <a:xfrm>
            <a:off x="10090800" y="549275"/>
            <a:ext cx="1681200" cy="162000"/>
          </a:xfrm>
        </p:spPr>
        <p:txBody>
          <a:bodyPr/>
          <a:lstStyle>
            <a:lvl1pPr algn="r">
              <a:defRPr sz="1000">
                <a:solidFill>
                  <a:schemeClr val="tx1"/>
                </a:solidFill>
              </a:defRPr>
            </a:lvl1pPr>
          </a:lstStyle>
          <a:p>
            <a:fld id="{47A4F13A-1802-4C89-967E-F3E93B628E9D}" type="datetime4">
              <a:rPr lang="fi-FI" smtClean="0"/>
              <a:t>31. tammikuu 2025</a:t>
            </a:fld>
            <a:endParaRPr lang="fi-FI" dirty="0"/>
          </a:p>
        </p:txBody>
      </p:sp>
    </p:spTree>
    <p:extLst>
      <p:ext uri="{BB962C8B-B14F-4D97-AF65-F5344CB8AC3E}">
        <p14:creationId xmlns:p14="http://schemas.microsoft.com/office/powerpoint/2010/main" val="3094903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Agenda B">
    <p:spTree>
      <p:nvGrpSpPr>
        <p:cNvPr id="1" name=""/>
        <p:cNvGrpSpPr/>
        <p:nvPr/>
      </p:nvGrpSpPr>
      <p:grpSpPr>
        <a:xfrm>
          <a:off x="0" y="0"/>
          <a:ext cx="0" cy="0"/>
          <a:chOff x="0" y="0"/>
          <a:chExt cx="0" cy="0"/>
        </a:xfrm>
      </p:grpSpPr>
      <p:sp>
        <p:nvSpPr>
          <p:cNvPr id="27" name="Subtitle 2">
            <a:extLst>
              <a:ext uri="{FF2B5EF4-FFF2-40B4-BE49-F238E27FC236}">
                <a16:creationId xmlns:a16="http://schemas.microsoft.com/office/drawing/2014/main" id="{7DD462CF-EC49-377A-66A2-9C02A5F13628}"/>
              </a:ext>
            </a:extLst>
          </p:cNvPr>
          <p:cNvSpPr>
            <a:spLocks noGrp="1"/>
          </p:cNvSpPr>
          <p:nvPr>
            <p:ph type="subTitle" idx="1" hasCustomPrompt="1"/>
          </p:nvPr>
        </p:nvSpPr>
        <p:spPr>
          <a:xfrm>
            <a:off x="417513" y="549275"/>
            <a:ext cx="2649537" cy="162000"/>
          </a:xfrm>
        </p:spPr>
        <p:txBody>
          <a:bodyPr/>
          <a:lstStyle>
            <a:lvl1pPr marL="0" indent="0" algn="l">
              <a:lnSpc>
                <a:spcPct val="100000"/>
              </a:lnSpc>
              <a:spcBef>
                <a:spcPts val="0"/>
              </a:spcBef>
              <a:spcAft>
                <a:spcPts val="0"/>
              </a:spcAft>
              <a:buFont typeface="Arial" panose="020B0604020202020204" pitchFamily="34" charset="0"/>
              <a:buChar char="​"/>
              <a:defRPr sz="1000">
                <a:latin typeface="+mj-lt"/>
              </a:defRPr>
            </a:lvl1pPr>
            <a:lvl2pPr marL="0" indent="0" algn="l">
              <a:lnSpc>
                <a:spcPct val="100000"/>
              </a:lnSpc>
              <a:spcAft>
                <a:spcPts val="0"/>
              </a:spcAft>
              <a:buFont typeface="Arial" panose="020B0604020202020204" pitchFamily="34" charset="0"/>
              <a:buNone/>
              <a:defRPr sz="1000" b="0">
                <a:latin typeface="+mj-lt"/>
              </a:defRPr>
            </a:lvl2pPr>
            <a:lvl3pPr marL="0" indent="0" algn="l">
              <a:lnSpc>
                <a:spcPct val="100000"/>
              </a:lnSpc>
              <a:spcAft>
                <a:spcPts val="0"/>
              </a:spcAft>
              <a:buFont typeface="Arial" panose="020B0604020202020204" pitchFamily="34" charset="0"/>
              <a:buChar char="​"/>
              <a:defRPr sz="1000" b="0">
                <a:latin typeface="+mj-lt"/>
              </a:defRPr>
            </a:lvl3pPr>
            <a:lvl4pPr marL="0" indent="0" algn="l">
              <a:lnSpc>
                <a:spcPct val="100000"/>
              </a:lnSpc>
              <a:spcAft>
                <a:spcPts val="0"/>
              </a:spcAft>
              <a:buFont typeface="Arial" panose="020B0604020202020204" pitchFamily="34" charset="0"/>
              <a:buChar char="​"/>
              <a:defRPr sz="1000" b="0">
                <a:latin typeface="+mj-lt"/>
              </a:defRPr>
            </a:lvl4pPr>
            <a:lvl5pPr marL="0" indent="0" algn="l">
              <a:lnSpc>
                <a:spcPct val="100000"/>
              </a:lnSpc>
              <a:spcAft>
                <a:spcPts val="0"/>
              </a:spcAft>
              <a:buFont typeface="Arial" panose="020B0604020202020204" pitchFamily="34" charset="0"/>
              <a:buChar char="​"/>
              <a:defRPr sz="1000" b="0">
                <a:latin typeface="+mj-lt"/>
              </a:defRPr>
            </a:lvl5pPr>
            <a:lvl6pPr marL="0" indent="0" algn="l">
              <a:lnSpc>
                <a:spcPct val="100000"/>
              </a:lnSpc>
              <a:spcAft>
                <a:spcPts val="0"/>
              </a:spcAft>
              <a:buFont typeface="Arial" panose="020B0604020202020204" pitchFamily="34" charset="0"/>
              <a:buChar char="​"/>
              <a:defRPr sz="1000" b="0">
                <a:latin typeface="+mj-lt"/>
              </a:defRPr>
            </a:lvl6pPr>
            <a:lvl7pPr marL="0" indent="0" algn="l">
              <a:lnSpc>
                <a:spcPct val="100000"/>
              </a:lnSpc>
              <a:spcAft>
                <a:spcPts val="0"/>
              </a:spcAft>
              <a:buFont typeface="Arial" panose="020B0604020202020204" pitchFamily="34" charset="0"/>
              <a:buChar char="​"/>
              <a:defRPr sz="1000" b="0">
                <a:latin typeface="+mj-lt"/>
              </a:defRPr>
            </a:lvl7pPr>
            <a:lvl8pPr marL="0" indent="0" algn="l">
              <a:lnSpc>
                <a:spcPct val="100000"/>
              </a:lnSpc>
              <a:spcAft>
                <a:spcPts val="0"/>
              </a:spcAft>
              <a:buFont typeface="Arial" panose="020B0604020202020204" pitchFamily="34" charset="0"/>
              <a:buChar char="​"/>
              <a:defRPr sz="1000" b="0">
                <a:latin typeface="+mj-lt"/>
              </a:defRPr>
            </a:lvl8pPr>
            <a:lvl9pPr marL="0" indent="0" algn="l">
              <a:lnSpc>
                <a:spcPct val="100000"/>
              </a:lnSpc>
              <a:spcAft>
                <a:spcPts val="0"/>
              </a:spcAft>
              <a:buFont typeface="Arial" panose="020B0604020202020204" pitchFamily="34" charset="0"/>
              <a:buChar char="​"/>
              <a:defRPr sz="1000" b="0">
                <a:latin typeface="+mj-lt"/>
              </a:defRPr>
            </a:lvl9pPr>
          </a:lstStyle>
          <a:p>
            <a:r>
              <a:rPr lang="fi-FI" dirty="0"/>
              <a:t>Click to add section title</a:t>
            </a:r>
            <a:endParaRPr lang="fi-FI"/>
          </a:p>
        </p:txBody>
      </p:sp>
      <p:sp>
        <p:nvSpPr>
          <p:cNvPr id="23" name="Title 22">
            <a:extLst>
              <a:ext uri="{FF2B5EF4-FFF2-40B4-BE49-F238E27FC236}">
                <a16:creationId xmlns:a16="http://schemas.microsoft.com/office/drawing/2014/main" id="{973AB63B-E96A-7F30-6721-4B4B8E47F5EA}"/>
              </a:ext>
            </a:extLst>
          </p:cNvPr>
          <p:cNvSpPr>
            <a:spLocks noGrp="1"/>
          </p:cNvSpPr>
          <p:nvPr>
            <p:ph type="title" hasCustomPrompt="1"/>
          </p:nvPr>
        </p:nvSpPr>
        <p:spPr>
          <a:xfrm>
            <a:off x="417513" y="960438"/>
            <a:ext cx="2649537" cy="731562"/>
          </a:xfrm>
        </p:spPr>
        <p:txBody>
          <a:bodyPr/>
          <a:lstStyle>
            <a:lvl1pPr>
              <a:defRPr/>
            </a:lvl1pPr>
          </a:lstStyle>
          <a:p>
            <a:r>
              <a:rPr lang="fi-FI" dirty="0"/>
              <a:t>Agenda</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10806113" y="808145"/>
            <a:ext cx="957262" cy="4584748"/>
          </a:xfrm>
        </p:spPr>
        <p:txBody>
          <a:bodyPr tIns="0" bIns="0"/>
          <a:lstStyle>
            <a:lvl1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1pPr>
            <a:lvl2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2pPr>
            <a:lvl3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3pPr>
            <a:lvl4pPr algn="r">
              <a:lnSpc>
                <a:spcPts val="4250"/>
              </a:lnSpc>
              <a:spcBef>
                <a:spcPts val="0"/>
              </a:spcBef>
              <a:spcAft>
                <a:spcPts val="0"/>
              </a:spcAft>
              <a:buFont typeface="Arial" panose="020B0604020202020204" pitchFamily="34" charset="0"/>
              <a:buChar char="​"/>
              <a:defRPr sz="2800" b="0">
                <a:solidFill>
                  <a:srgbClr val="7A6F67"/>
                </a:solidFill>
                <a:latin typeface="+mn-lt"/>
              </a:defRPr>
            </a:lvl4pPr>
            <a:lvl5pPr algn="r">
              <a:lnSpc>
                <a:spcPts val="4250"/>
              </a:lnSpc>
              <a:spcBef>
                <a:spcPts val="0"/>
              </a:spcBef>
              <a:spcAft>
                <a:spcPts val="0"/>
              </a:spcAft>
              <a:buFont typeface="Arial" panose="020B0604020202020204" pitchFamily="34" charset="0"/>
              <a:buChar char="​"/>
              <a:defRPr sz="2800" b="0">
                <a:solidFill>
                  <a:srgbClr val="7A6F67"/>
                </a:solidFill>
                <a:latin typeface="+mn-lt"/>
              </a:defRPr>
            </a:lvl5pPr>
            <a:lvl6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6pPr>
            <a:lvl7pPr algn="r">
              <a:lnSpc>
                <a:spcPts val="4250"/>
              </a:lnSpc>
              <a:spcBef>
                <a:spcPts val="0"/>
              </a:spcBef>
              <a:spcAft>
                <a:spcPts val="0"/>
              </a:spcAft>
              <a:defRPr sz="2800" b="0">
                <a:solidFill>
                  <a:srgbClr val="7A6F67"/>
                </a:solidFill>
                <a:latin typeface="+mn-lt"/>
              </a:defRPr>
            </a:lvl7pPr>
            <a:lvl8pPr marL="180000" indent="-180000" algn="r">
              <a:lnSpc>
                <a:spcPts val="4250"/>
              </a:lnSpc>
              <a:spcBef>
                <a:spcPts val="0"/>
              </a:spcBef>
              <a:spcAft>
                <a:spcPts val="0"/>
              </a:spcAft>
              <a:buFont typeface="Arial" panose="020B0604020202020204" pitchFamily="34" charset="0"/>
              <a:buChar char="​"/>
              <a:defRPr sz="2800" b="0">
                <a:solidFill>
                  <a:srgbClr val="7A6F67"/>
                </a:solidFill>
                <a:latin typeface="+mn-lt"/>
              </a:defRPr>
            </a:lvl8pPr>
            <a:lvl9pPr algn="r">
              <a:lnSpc>
                <a:spcPts val="4300"/>
              </a:lnSpc>
              <a:spcBef>
                <a:spcPts val="0"/>
              </a:spcBef>
              <a:spcAft>
                <a:spcPts val="0"/>
              </a:spcAft>
              <a:buNone/>
              <a:defRPr sz="2800" b="0">
                <a:solidFill>
                  <a:srgbClr val="7A6F67"/>
                </a:solidFill>
                <a:latin typeface="+mn-lt"/>
              </a:defRPr>
            </a:lvl9pPr>
          </a:lstStyle>
          <a:p>
            <a:pPr lvl="0"/>
            <a:r>
              <a:rPr lang="fi-FI" dirty="0"/>
              <a:t>01</a:t>
            </a:r>
            <a:endParaRPr lang="fi-FI"/>
          </a:p>
          <a:p>
            <a:pPr lvl="1"/>
            <a:r>
              <a:rPr lang="fi-FI" dirty="0"/>
              <a:t>02</a:t>
            </a:r>
            <a:endParaRPr lang="fi-FI"/>
          </a:p>
          <a:p>
            <a:pPr lvl="2"/>
            <a:r>
              <a:rPr lang="fi-FI" dirty="0"/>
              <a:t>03</a:t>
            </a:r>
            <a:endParaRPr lang="fi-FI"/>
          </a:p>
          <a:p>
            <a:pPr lvl="3"/>
            <a:r>
              <a:rPr lang="fi-FI" dirty="0"/>
              <a:t>04</a:t>
            </a:r>
            <a:endParaRPr lang="fi-FI"/>
          </a:p>
          <a:p>
            <a:pPr lvl="4"/>
            <a:r>
              <a:rPr lang="fi-FI" dirty="0"/>
              <a:t>05</a:t>
            </a:r>
            <a:endParaRPr lang="fi-FI"/>
          </a:p>
          <a:p>
            <a:pPr lvl="5"/>
            <a:r>
              <a:rPr lang="fi-FI" dirty="0"/>
              <a:t>06</a:t>
            </a:r>
            <a:endParaRPr lang="fi-FI"/>
          </a:p>
          <a:p>
            <a:pPr lvl="6"/>
            <a:r>
              <a:rPr lang="fi-FI" dirty="0"/>
              <a:t>07</a:t>
            </a:r>
            <a:endParaRPr lang="fi-FI"/>
          </a:p>
          <a:p>
            <a:pPr lvl="7"/>
            <a:r>
              <a:rPr lang="fi-FI" dirty="0"/>
              <a:t>08</a:t>
            </a:r>
            <a:endParaRPr lang="fi-FI"/>
          </a:p>
        </p:txBody>
      </p:sp>
      <p:sp>
        <p:nvSpPr>
          <p:cNvPr id="7" name="Text Placeholder 2"/>
          <p:cNvSpPr>
            <a:spLocks noGrp="1"/>
          </p:cNvSpPr>
          <p:nvPr>
            <p:ph type="body" sz="quarter" idx="13" hasCustomPrompt="1"/>
          </p:nvPr>
        </p:nvSpPr>
        <p:spPr>
          <a:xfrm>
            <a:off x="4033045" y="808145"/>
            <a:ext cx="6057105" cy="4569778"/>
          </a:xfrm>
        </p:spPr>
        <p:txBody>
          <a:bodyPr tIns="0"/>
          <a:lstStyle>
            <a:lvl1pPr marL="0" indent="0">
              <a:lnSpc>
                <a:spcPts val="4250"/>
              </a:lnSpc>
              <a:spcBef>
                <a:spcPts val="0"/>
              </a:spcBef>
              <a:spcAft>
                <a:spcPts val="0"/>
              </a:spcAft>
              <a:buFont typeface="Arial" panose="020B0604020202020204" pitchFamily="34" charset="0"/>
              <a:buChar char="​"/>
              <a:defRPr sz="2800"/>
            </a:lvl1pPr>
            <a:lvl2pPr marL="0" indent="0">
              <a:lnSpc>
                <a:spcPts val="2400"/>
              </a:lnSpc>
              <a:spcBef>
                <a:spcPts val="0"/>
              </a:spcBef>
              <a:spcAft>
                <a:spcPts val="0"/>
              </a:spcAft>
              <a:buFont typeface="Arial" panose="020B0604020202020204" pitchFamily="34" charset="0"/>
              <a:buChar char="​"/>
              <a:defRPr sz="4000" b="0"/>
            </a:lvl2pPr>
            <a:lvl3pPr marL="0" indent="0">
              <a:lnSpc>
                <a:spcPts val="2400"/>
              </a:lnSpc>
              <a:spcBef>
                <a:spcPts val="0"/>
              </a:spcBef>
              <a:spcAft>
                <a:spcPts val="0"/>
              </a:spcAft>
              <a:buFont typeface="Arial" panose="020B0604020202020204" pitchFamily="34" charset="0"/>
              <a:buChar char="​"/>
              <a:defRPr sz="4000" b="0"/>
            </a:lvl3pPr>
            <a:lvl4pPr marL="0" indent="0">
              <a:lnSpc>
                <a:spcPts val="2400"/>
              </a:lnSpc>
              <a:spcBef>
                <a:spcPts val="0"/>
              </a:spcBef>
              <a:spcAft>
                <a:spcPts val="0"/>
              </a:spcAft>
              <a:buFont typeface="Arial" panose="020B0604020202020204" pitchFamily="34" charset="0"/>
              <a:buChar char="​"/>
              <a:defRPr sz="4000" b="0"/>
            </a:lvl4pPr>
            <a:lvl5pPr marL="0" indent="0">
              <a:lnSpc>
                <a:spcPts val="2400"/>
              </a:lnSpc>
              <a:spcBef>
                <a:spcPts val="0"/>
              </a:spcBef>
              <a:spcAft>
                <a:spcPts val="0"/>
              </a:spcAft>
              <a:buFont typeface="Arial" panose="020B0604020202020204" pitchFamily="34" charset="0"/>
              <a:buChar char="​"/>
              <a:defRPr sz="4000" b="0"/>
            </a:lvl5pPr>
            <a:lvl6pPr marL="0" indent="0">
              <a:lnSpc>
                <a:spcPts val="2400"/>
              </a:lnSpc>
              <a:spcBef>
                <a:spcPts val="0"/>
              </a:spcBef>
              <a:spcAft>
                <a:spcPts val="0"/>
              </a:spcAft>
              <a:buFont typeface="Arial" panose="020B0604020202020204" pitchFamily="34" charset="0"/>
              <a:buChar char="​"/>
              <a:defRPr sz="4000" b="0"/>
            </a:lvl6pPr>
            <a:lvl7pPr marL="0" indent="0">
              <a:lnSpc>
                <a:spcPts val="2400"/>
              </a:lnSpc>
              <a:spcBef>
                <a:spcPts val="0"/>
              </a:spcBef>
              <a:spcAft>
                <a:spcPts val="0"/>
              </a:spcAft>
              <a:buFont typeface="Arial" panose="020B0604020202020204" pitchFamily="34" charset="0"/>
              <a:buChar char="​"/>
              <a:defRPr sz="4000" b="0"/>
            </a:lvl7pPr>
            <a:lvl8pPr marL="0" indent="0">
              <a:lnSpc>
                <a:spcPts val="2400"/>
              </a:lnSpc>
              <a:spcBef>
                <a:spcPts val="0"/>
              </a:spcBef>
              <a:spcAft>
                <a:spcPts val="0"/>
              </a:spcAft>
              <a:buFont typeface="Arial" panose="020B0604020202020204" pitchFamily="34" charset="0"/>
              <a:buChar char="​"/>
              <a:defRPr sz="4000" b="0"/>
            </a:lvl8pPr>
            <a:lvl9pPr marL="0" indent="0">
              <a:lnSpc>
                <a:spcPts val="2400"/>
              </a:lnSpc>
              <a:spcBef>
                <a:spcPts val="0"/>
              </a:spcBef>
              <a:buFont typeface="Arial" panose="020B0604020202020204" pitchFamily="34" charset="0"/>
              <a:buChar char="​"/>
              <a:defRPr sz="4000" b="0"/>
            </a:lvl9pPr>
          </a:lstStyle>
          <a:p>
            <a:pPr lvl="0"/>
            <a:r>
              <a:rPr lang="fi-FI" noProof="0" dirty="0"/>
              <a:t>Click to add agenda point</a:t>
            </a:r>
            <a:endParaRPr lang="fi-FI"/>
          </a:p>
        </p:txBody>
      </p:sp>
    </p:spTree>
    <p:extLst>
      <p:ext uri="{BB962C8B-B14F-4D97-AF65-F5344CB8AC3E}">
        <p14:creationId xmlns:p14="http://schemas.microsoft.com/office/powerpoint/2010/main" val="952262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layout A">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74D34E7C-0F46-FE35-E6F2-978763DAC7F4}"/>
              </a:ext>
            </a:extLst>
          </p:cNvPr>
          <p:cNvSpPr>
            <a:spLocks noGrp="1"/>
          </p:cNvSpPr>
          <p:nvPr>
            <p:ph type="subTitle" idx="17" hasCustomPrompt="1"/>
          </p:nvPr>
        </p:nvSpPr>
        <p:spPr>
          <a:xfrm>
            <a:off x="417513" y="549275"/>
            <a:ext cx="2649537" cy="162000"/>
          </a:xfrm>
          <a:effectLst/>
        </p:spPr>
        <p:txBody>
          <a:bodyPr vert="horz" wrap="square" anchor="t">
            <a:noAutofit/>
          </a:bodyPr>
          <a:lstStyle>
            <a:lvl1pPr marL="0" indent="0" algn="l">
              <a:spcBef>
                <a:spcPts val="0"/>
              </a:spcBef>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1pPr>
            <a:lvl2pPr marL="0" indent="0" algn="l">
              <a:spcAft>
                <a:spcPts val="0"/>
              </a:spcAft>
              <a:buFont typeface="Arial" panose="020B0604020202020204" pitchFamily="34" charset="0"/>
              <a:buNone/>
              <a:defRPr sz="1000" b="0" i="0" u="none" strike="noStrike">
                <a:solidFill>
                  <a:schemeClr val="tx1">
                    <a:lumMod val="100000"/>
                  </a:schemeClr>
                </a:solidFill>
                <a:latin typeface="CircularXX Offc" panose="020B0504010101010104" pitchFamily="34" charset="0"/>
              </a:defRPr>
            </a:lvl2pPr>
            <a:lvl3pPr marL="0" indent="0" algn="l">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3pPr>
            <a:lvl4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4pPr>
            <a:lvl5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5pPr>
            <a:lvl6pPr marL="0" indent="0" algn="l">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6pPr>
            <a:lvl7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7pPr>
            <a:lvl8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8pPr>
            <a:lvl9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9pPr>
          </a:lstStyle>
          <a:p>
            <a:pPr lvl="0"/>
            <a:r>
              <a:rPr lang="fi-FI" dirty="0"/>
              <a:t>Click to add section title</a:t>
            </a:r>
            <a:endParaRPr lang="fi-FI"/>
          </a:p>
        </p:txBody>
      </p:sp>
      <p:sp>
        <p:nvSpPr>
          <p:cNvPr id="3" name="Content Placeholder 2"/>
          <p:cNvSpPr>
            <a:spLocks noGrp="1"/>
          </p:cNvSpPr>
          <p:nvPr>
            <p:ph idx="1" hasCustomPrompt="1"/>
          </p:nvPr>
        </p:nvSpPr>
        <p:spPr>
          <a:xfrm>
            <a:off x="417513" y="2006791"/>
            <a:ext cx="4578671" cy="3632400"/>
          </a:xfrm>
        </p:spPr>
        <p:txBody>
          <a:bodyPr vert="horz" wrap="square" anchor="t">
            <a:noAutofit/>
          </a:bodyPr>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fi-FI" noProof="0" dirty="0"/>
              <a:t>Click to add text                                                     Press ENTER then TAB to view next text style                                                   Press SHIFT+TAB to view previous text style</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 level</a:t>
            </a:r>
            <a:endParaRPr lang="fi-FI"/>
          </a:p>
          <a:p>
            <a:pPr lvl="6"/>
            <a:r>
              <a:rPr lang="fi-FI" noProof="0" dirty="0"/>
              <a:t>7 level</a:t>
            </a:r>
            <a:endParaRPr lang="fi-FI"/>
          </a:p>
          <a:p>
            <a:pPr lvl="7"/>
            <a:r>
              <a:rPr lang="fi-FI" noProof="0" dirty="0"/>
              <a:t>8 level</a:t>
            </a:r>
            <a:endParaRPr lang="fi-FI"/>
          </a:p>
          <a:p>
            <a:pPr lvl="8"/>
            <a:r>
              <a:rPr lang="fi-FI" noProof="0" dirty="0"/>
              <a:t>9 level</a:t>
            </a:r>
            <a:endParaRPr lang="fi-FI"/>
          </a:p>
        </p:txBody>
      </p:sp>
      <p:sp>
        <p:nvSpPr>
          <p:cNvPr id="4" name="Picture Placeholder 7">
            <a:extLst>
              <a:ext uri="{FF2B5EF4-FFF2-40B4-BE49-F238E27FC236}">
                <a16:creationId xmlns:a16="http://schemas.microsoft.com/office/drawing/2014/main" id="{6EF999E5-AAB7-2447-AD55-B94BA7215B86}"/>
              </a:ext>
            </a:extLst>
          </p:cNvPr>
          <p:cNvSpPr>
            <a:spLocks noGrp="1"/>
          </p:cNvSpPr>
          <p:nvPr>
            <p:ph type="pic" sz="quarter" idx="13" hasCustomPrompt="1"/>
          </p:nvPr>
        </p:nvSpPr>
        <p:spPr>
          <a:xfrm>
            <a:off x="6221412" y="960438"/>
            <a:ext cx="5551487" cy="4678753"/>
          </a:xfrm>
          <a:solidFill>
            <a:schemeClr val="bg1">
              <a:lumMod val="95000"/>
            </a:schemeClr>
          </a:solidFill>
        </p:spPr>
        <p:txBody>
          <a:bodyPr lIns="144000" tIns="108000"/>
          <a:lstStyle>
            <a:lvl1pPr marL="0" indent="0" algn="ctr">
              <a:lnSpc>
                <a:spcPct val="100000"/>
              </a:lnSpc>
              <a:spcAft>
                <a:spcPts val="0"/>
              </a:spcAft>
              <a:buNone/>
              <a:defRPr sz="1000"/>
            </a:lvl1pPr>
          </a:lstStyle>
          <a:p>
            <a:r>
              <a:rPr lang="fi-FI" dirty="0"/>
              <a:t>Click icon to add picture from your computer or click on frame and insert picture via Templafy Images</a:t>
            </a:r>
            <a:endParaRPr lang="fi-FI"/>
          </a:p>
        </p:txBody>
      </p:sp>
      <p:sp>
        <p:nvSpPr>
          <p:cNvPr id="5" name="Title 4">
            <a:extLst>
              <a:ext uri="{FF2B5EF4-FFF2-40B4-BE49-F238E27FC236}">
                <a16:creationId xmlns:a16="http://schemas.microsoft.com/office/drawing/2014/main" id="{519615DD-A0B1-34CA-327D-F6724E8F497F}"/>
              </a:ext>
            </a:extLst>
          </p:cNvPr>
          <p:cNvSpPr>
            <a:spLocks noGrp="1"/>
          </p:cNvSpPr>
          <p:nvPr>
            <p:ph type="title" hasCustomPrompt="1"/>
          </p:nvPr>
        </p:nvSpPr>
        <p:spPr>
          <a:xfrm>
            <a:off x="417513" y="960438"/>
            <a:ext cx="4584700" cy="731562"/>
          </a:xfrm>
        </p:spPr>
        <p:txBody>
          <a:bodyPr/>
          <a:lstStyle/>
          <a:p>
            <a:r>
              <a:rPr lang="fi-FI" dirty="0"/>
              <a:t>Click to add title</a:t>
            </a:r>
            <a:br>
              <a:rPr lang="en-GB" dirty="0"/>
            </a:br>
            <a:r>
              <a:rPr lang="fi-FI" dirty="0"/>
              <a:t>(max 2 lines)</a:t>
            </a:r>
          </a:p>
        </p:txBody>
      </p:sp>
    </p:spTree>
    <p:extLst>
      <p:ext uri="{BB962C8B-B14F-4D97-AF65-F5344CB8AC3E}">
        <p14:creationId xmlns:p14="http://schemas.microsoft.com/office/powerpoint/2010/main" val="85076950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User guide">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286251" y="1493850"/>
            <a:ext cx="2901950" cy="49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fi-FI" sz="1600" dirty="0">
                <a:solidFill>
                  <a:srgbClr val="000000"/>
                </a:solidFill>
                <a:latin typeface="+mn-lt"/>
                <a:cs typeface="Arial" panose="020B0604020202020204" pitchFamily="34" charset="0"/>
              </a:rPr>
              <a:t>PICTURES</a:t>
            </a:r>
            <a:br>
              <a:rPr lang="en-GB" sz="900" dirty="0">
                <a:solidFill>
                  <a:srgbClr val="000000"/>
                </a:solidFill>
                <a:latin typeface="+mn-lt"/>
                <a:cs typeface="Arial" panose="020B0604020202020204" pitchFamily="34" charset="0"/>
              </a:rPr>
            </a:br>
            <a:r>
              <a:rPr lang="fi-FI" sz="900" b="1" noProof="1">
                <a:solidFill>
                  <a:srgbClr val="000000"/>
                </a:solidFill>
                <a:latin typeface="+mn-lt"/>
                <a:cs typeface="Arial" panose="020B0604020202020204" pitchFamily="34" charset="0"/>
              </a:rPr>
              <a:t>Insert corporate picture from Templafy</a:t>
            </a:r>
            <a:endParaRPr lang="fi-FI" altLang="da-DK" sz="9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1" noProof="1">
                <a:solidFill>
                  <a:srgbClr val="000000"/>
                </a:solidFill>
                <a:latin typeface="+mn-lt"/>
                <a:cs typeface="Arial" panose="020B0604020202020204" pitchFamily="34" charset="0"/>
              </a:rPr>
              <a:t>1.</a:t>
            </a:r>
            <a:r>
              <a:rPr lang="fi-FI" altLang="da-DK" sz="900" b="0" noProof="1">
                <a:solidFill>
                  <a:srgbClr val="000000"/>
                </a:solidFill>
                <a:latin typeface="+mn-lt"/>
                <a:cs typeface="Arial" panose="020B0604020202020204" pitchFamily="34" charset="0"/>
              </a:rPr>
              <a:t> Click the blue </a:t>
            </a:r>
            <a:r>
              <a:rPr lang="fi-FI" altLang="da-DK" sz="900" b="1" baseline="0" noProof="1">
                <a:solidFill>
                  <a:srgbClr val="000000"/>
                </a:solidFill>
                <a:latin typeface="+mn-lt"/>
                <a:cs typeface="Arial" panose="020B0604020202020204" pitchFamily="34" charset="0"/>
              </a:rPr>
              <a:t>Templafy </a:t>
            </a:r>
            <a:r>
              <a:rPr lang="fi-FI" altLang="da-DK" sz="900" b="0" baseline="0" noProof="1">
                <a:solidFill>
                  <a:srgbClr val="000000"/>
                </a:solidFill>
                <a:latin typeface="+mn-lt"/>
                <a:cs typeface="Arial" panose="020B0604020202020204" pitchFamily="34" charset="0"/>
              </a:rPr>
              <a:t>button to view Templafy pane on right side of the screen, if it is not already there</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1" baseline="0" noProof="1">
                <a:solidFill>
                  <a:srgbClr val="000000"/>
                </a:solidFill>
                <a:latin typeface="+mn-lt"/>
                <a:cs typeface="Arial" panose="020B0604020202020204" pitchFamily="34" charset="0"/>
              </a:rPr>
              <a:t>2. </a:t>
            </a:r>
            <a:r>
              <a:rPr lang="fi-FI" altLang="da-DK" sz="900" b="0" baseline="0" noProof="1">
                <a:solidFill>
                  <a:srgbClr val="000000"/>
                </a:solidFill>
                <a:latin typeface="+mn-lt"/>
                <a:cs typeface="Arial" panose="020B0604020202020204" pitchFamily="34" charset="0"/>
              </a:rPr>
              <a:t>Select picture placeholder by clicking on the frame (at the edge)</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1" baseline="0" noProof="1">
                <a:solidFill>
                  <a:srgbClr val="000000"/>
                </a:solidFill>
                <a:latin typeface="+mn-lt"/>
                <a:cs typeface="Arial" panose="020B0604020202020204" pitchFamily="34" charset="0"/>
              </a:rPr>
              <a:t>3. </a:t>
            </a:r>
            <a:r>
              <a:rPr lang="fi-FI" altLang="da-DK" sz="900" b="0" baseline="0" noProof="1">
                <a:solidFill>
                  <a:srgbClr val="000000"/>
                </a:solidFill>
                <a:latin typeface="+mn-lt"/>
                <a:cs typeface="Arial" panose="020B0604020202020204" pitchFamily="34" charset="0"/>
              </a:rPr>
              <a:t>Click the </a:t>
            </a:r>
            <a:r>
              <a:rPr lang="fi-FI" altLang="da-DK" sz="900" b="1" baseline="0" noProof="1">
                <a:solidFill>
                  <a:srgbClr val="000000"/>
                </a:solidFill>
                <a:latin typeface="+mn-lt"/>
                <a:cs typeface="Arial" panose="020B0604020202020204" pitchFamily="34" charset="0"/>
              </a:rPr>
              <a:t>Images </a:t>
            </a:r>
            <a:r>
              <a:rPr lang="fi-FI" altLang="da-DK" sz="900" b="0" i="0" baseline="0" noProof="1">
                <a:solidFill>
                  <a:srgbClr val="000000"/>
                </a:solidFill>
                <a:latin typeface="+mn-lt"/>
                <a:cs typeface="Arial" panose="020B0604020202020204" pitchFamily="34" charset="0"/>
              </a:rPr>
              <a:t>button</a:t>
            </a:r>
            <a:r>
              <a:rPr lang="fi-FI" altLang="da-DK" sz="900" b="0" baseline="0" noProof="1">
                <a:solidFill>
                  <a:srgbClr val="000000"/>
                </a:solidFill>
                <a:latin typeface="+mn-lt"/>
                <a:cs typeface="Arial" panose="020B0604020202020204" pitchFamily="34" charset="0"/>
              </a:rPr>
              <a:t> in the Templafy pane</a:t>
            </a:r>
            <a:br>
              <a:rPr lang="en-GB" altLang="da-DK" sz="900" b="0" baseline="0" noProof="1">
                <a:solidFill>
                  <a:srgbClr val="000000"/>
                </a:solidFill>
                <a:latin typeface="+mn-lt"/>
                <a:cs typeface="Arial" panose="020B0604020202020204" pitchFamily="34" charset="0"/>
              </a:rPr>
            </a:br>
            <a:endParaRPr lang="fi-FI" altLang="da-DK" sz="900" b="0" baseline="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1" baseline="0" noProof="1">
                <a:solidFill>
                  <a:srgbClr val="000000"/>
                </a:solidFill>
                <a:latin typeface="+mn-lt"/>
                <a:cs typeface="Arial" panose="020B0604020202020204" pitchFamily="34" charset="0"/>
              </a:rPr>
              <a:t>Insert picture from other location</a:t>
            </a:r>
            <a:endParaRPr lang="fi-FI"/>
          </a:p>
          <a:p>
            <a:pPr eaLnBrk="1" hangingPunct="1">
              <a:spcAft>
                <a:spcPts val="600"/>
              </a:spcAft>
              <a:defRPr/>
            </a:pPr>
            <a:r>
              <a:rPr lang="fi-FI" altLang="da-DK" sz="900" b="0" noProof="1">
                <a:solidFill>
                  <a:srgbClr val="000000"/>
                </a:solidFill>
                <a:latin typeface="+mn-lt"/>
                <a:cs typeface="Arial" panose="020B0604020202020204" pitchFamily="34" charset="0"/>
              </a:rPr>
              <a:t>On slides with pictureplaceholder, click on the icon and choose </a:t>
            </a:r>
            <a:r>
              <a:rPr lang="fi-FI" altLang="da-DK" sz="900" b="1" noProof="1">
                <a:solidFill>
                  <a:srgbClr val="000000"/>
                </a:solidFill>
                <a:latin typeface="+mn-lt"/>
                <a:cs typeface="Arial" panose="020B0604020202020204" pitchFamily="34" charset="0"/>
              </a:rPr>
              <a:t>Insert </a:t>
            </a:r>
            <a:r>
              <a:rPr lang="fi-FI" altLang="da-DK" sz="900" b="0" noProof="1">
                <a:solidFill>
                  <a:srgbClr val="000000"/>
                </a:solidFill>
                <a:latin typeface="+mn-lt"/>
                <a:cs typeface="Arial" panose="020B0604020202020204" pitchFamily="34" charset="0"/>
              </a:rPr>
              <a:t>to browse for picture</a:t>
            </a:r>
            <a:endParaRPr lang="fi-FI"/>
          </a:p>
          <a:p>
            <a:pPr eaLnBrk="1" hangingPunct="1">
              <a:spcBef>
                <a:spcPts val="1200"/>
              </a:spcBef>
              <a:spcAft>
                <a:spcPts val="600"/>
              </a:spcAft>
              <a:defRPr/>
            </a:pPr>
            <a:r>
              <a:rPr lang="fi-FI" sz="900" b="1" noProof="1">
                <a:solidFill>
                  <a:srgbClr val="000000"/>
                </a:solidFill>
                <a:latin typeface="+mn-lt"/>
                <a:cs typeface="Arial" panose="020B0604020202020204" pitchFamily="34" charset="0"/>
              </a:rPr>
              <a:t>Crop picture</a:t>
            </a:r>
            <a:endParaRPr lang="fi-FI"/>
          </a:p>
          <a:p>
            <a:pPr eaLnBrk="1" hangingPunct="1">
              <a:spcAft>
                <a:spcPts val="600"/>
              </a:spcAft>
              <a:defRPr/>
            </a:pPr>
            <a:r>
              <a:rPr lang="fi-FI" altLang="da-DK" sz="900" b="1" noProof="1">
                <a:solidFill>
                  <a:srgbClr val="000000"/>
                </a:solidFill>
                <a:latin typeface="+mn-lt"/>
                <a:cs typeface="Arial" panose="020B0604020202020204" pitchFamily="34" charset="0"/>
              </a:rPr>
              <a:t>1. </a:t>
            </a:r>
            <a:r>
              <a:rPr lang="fi-FI" altLang="da-DK" sz="900" b="0" noProof="1">
                <a:solidFill>
                  <a:srgbClr val="000000"/>
                </a:solidFill>
                <a:latin typeface="+mn-lt"/>
                <a:cs typeface="Arial" panose="020B0604020202020204" pitchFamily="34" charset="0"/>
              </a:rPr>
              <a:t>Click </a:t>
            </a:r>
            <a:r>
              <a:rPr lang="fi-FI" altLang="da-DK" sz="900" b="1" noProof="1">
                <a:solidFill>
                  <a:srgbClr val="000000"/>
                </a:solidFill>
                <a:latin typeface="+mn-lt"/>
                <a:cs typeface="Arial" panose="020B0604020202020204" pitchFamily="34" charset="0"/>
              </a:rPr>
              <a:t>Crop</a:t>
            </a:r>
            <a:r>
              <a:rPr lang="fi-FI" altLang="da-DK" sz="900" b="0" noProof="1">
                <a:solidFill>
                  <a:srgbClr val="000000"/>
                </a:solidFill>
                <a:latin typeface="+mn-lt"/>
                <a:cs typeface="Arial" panose="020B0604020202020204" pitchFamily="34" charset="0"/>
              </a:rPr>
              <a:t> to change size or focus of the picture</a:t>
            </a:r>
            <a:endParaRPr lang="fi-FI"/>
          </a:p>
          <a:p>
            <a:pPr eaLnBrk="1" hangingPunct="1">
              <a:spcAft>
                <a:spcPts val="600"/>
              </a:spcAft>
              <a:defRPr/>
            </a:pPr>
            <a:r>
              <a:rPr lang="fi-FI" altLang="da-DK" sz="900" b="1" noProof="1">
                <a:solidFill>
                  <a:srgbClr val="000000"/>
                </a:solidFill>
                <a:latin typeface="+mn-lt"/>
                <a:cs typeface="Arial" panose="020B0604020202020204" pitchFamily="34" charset="0"/>
              </a:rPr>
              <a:t>2. </a:t>
            </a:r>
            <a:r>
              <a:rPr lang="fi-FI" altLang="da-DK" sz="900" b="0" noProof="1">
                <a:solidFill>
                  <a:srgbClr val="000000"/>
                </a:solidFill>
                <a:latin typeface="+mn-lt"/>
                <a:cs typeface="Arial" panose="020B0604020202020204" pitchFamily="34" charset="0"/>
              </a:rPr>
              <a:t>If you want to scale the picture, hold </a:t>
            </a:r>
            <a:r>
              <a:rPr lang="fi-FI" altLang="da-DK" sz="900" b="1" noProof="1">
                <a:solidFill>
                  <a:srgbClr val="000000"/>
                </a:solidFill>
                <a:latin typeface="+mn-lt"/>
                <a:cs typeface="Arial" panose="020B0604020202020204" pitchFamily="34" charset="0"/>
              </a:rPr>
              <a:t>SHIFT</a:t>
            </a:r>
            <a:r>
              <a:rPr lang="fi-FI" altLang="da-DK" sz="900" b="0" noProof="1">
                <a:solidFill>
                  <a:srgbClr val="000000"/>
                </a:solidFill>
                <a:latin typeface="+mn-lt"/>
                <a:cs typeface="Arial" panose="020B0604020202020204" pitchFamily="34" charset="0"/>
              </a:rPr>
              <a:t>-key down while dragging the corners of the picture</a:t>
            </a:r>
            <a:br>
              <a:rPr lang="en-GB" altLang="da-DK" sz="900" b="0" noProof="1">
                <a:solidFill>
                  <a:srgbClr val="000000"/>
                </a:solidFill>
                <a:latin typeface="+mn-lt"/>
                <a:cs typeface="Arial" panose="020B0604020202020204" pitchFamily="34" charset="0"/>
              </a:rPr>
            </a:br>
            <a:endParaRPr lang="fi-FI" altLang="da-DK" sz="900" b="0" noProof="1">
              <a:solidFill>
                <a:srgbClr val="000000"/>
              </a:solidFill>
              <a:latin typeface="+mn-lt"/>
              <a:cs typeface="Arial" panose="020B0604020202020204" pitchFamily="34" charset="0"/>
            </a:endParaRPr>
          </a:p>
          <a:p>
            <a:pPr eaLnBrk="1" hangingPunct="1">
              <a:spcAft>
                <a:spcPts val="600"/>
              </a:spcAft>
              <a:defRPr/>
            </a:pPr>
            <a:r>
              <a:rPr lang="fi-FI" altLang="da-DK" sz="900" b="1" noProof="1">
                <a:solidFill>
                  <a:srgbClr val="000000"/>
                </a:solidFill>
                <a:latin typeface="+mn-lt"/>
                <a:cs typeface="Arial" panose="020B0604020202020204" pitchFamily="34" charset="0"/>
              </a:rPr>
              <a:t>HINT: </a:t>
            </a:r>
            <a:r>
              <a:rPr lang="fi-FI" altLang="da-DK" sz="900" b="0" noProof="1">
                <a:solidFill>
                  <a:srgbClr val="000000"/>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right-click and choose </a:t>
            </a:r>
            <a:r>
              <a:rPr lang="fi-FI" altLang="da-DK" sz="900" b="1" noProof="1">
                <a:solidFill>
                  <a:srgbClr val="000000"/>
                </a:solidFill>
                <a:latin typeface="+mn-lt"/>
                <a:cs typeface="Arial" panose="020B0604020202020204" pitchFamily="34" charset="0"/>
              </a:rPr>
              <a:t>Send to Back</a:t>
            </a:r>
            <a:endParaRPr lang="fi-FI"/>
          </a:p>
          <a:p>
            <a:pPr marL="0" marR="0" lvl="0" indent="0" algn="l" defTabSz="914400" rtl="0" eaLnBrk="1" fontAlgn="auto" latinLnBrk="0" hangingPunct="1">
              <a:lnSpc>
                <a:spcPct val="100000"/>
              </a:lnSpc>
              <a:spcBef>
                <a:spcPts val="1200"/>
              </a:spcBef>
              <a:spcAft>
                <a:spcPts val="600"/>
              </a:spcAft>
              <a:buClrTx/>
              <a:buSzTx/>
              <a:buFontTx/>
              <a:buNone/>
              <a:tabLst/>
              <a:defRPr/>
            </a:pPr>
            <a:r>
              <a:rPr lang="fi-FI" sz="1600" dirty="0">
                <a:solidFill>
                  <a:srgbClr val="000000"/>
                </a:solidFill>
                <a:latin typeface="+mn-lt"/>
                <a:cs typeface="Arial" panose="020B0604020202020204" pitchFamily="34" charset="0"/>
              </a:rPr>
              <a:t>GUIDES</a:t>
            </a:r>
            <a:endParaRPr lang="fi-FI" sz="1600" b="1" noProof="1">
              <a:solidFill>
                <a:srgbClr val="000000"/>
              </a:solidFill>
              <a:latin typeface="+mn-lt"/>
              <a:cs typeface="Arial" panose="020B0604020202020204" pitchFamily="34" charset="0"/>
            </a:endParaRPr>
          </a:p>
          <a:p>
            <a:pPr eaLnBrk="1" hangingPunct="1">
              <a:spcAft>
                <a:spcPts val="600"/>
              </a:spcAft>
              <a:defRPr/>
            </a:pPr>
            <a:r>
              <a:rPr lang="fi-FI" altLang="da-DK" sz="900" b="0" noProof="1">
                <a:solidFill>
                  <a:srgbClr val="000000"/>
                </a:solidFill>
                <a:latin typeface="+mn-lt"/>
                <a:cs typeface="Arial" panose="020B0604020202020204" pitchFamily="34" charset="0"/>
              </a:rPr>
              <a:t>Click the </a:t>
            </a:r>
            <a:r>
              <a:rPr lang="fi-FI" altLang="da-DK" sz="900" b="1" noProof="1">
                <a:solidFill>
                  <a:srgbClr val="000000"/>
                </a:solidFill>
                <a:latin typeface="+mn-lt"/>
                <a:cs typeface="Arial" panose="020B0604020202020204" pitchFamily="34" charset="0"/>
              </a:rPr>
              <a:t>View</a:t>
            </a:r>
            <a:r>
              <a:rPr lang="fi-FI" altLang="da-DK" sz="900" b="0" noProof="1">
                <a:solidFill>
                  <a:srgbClr val="000000"/>
                </a:solidFill>
                <a:latin typeface="+mn-lt"/>
                <a:cs typeface="Arial" panose="020B0604020202020204" pitchFamily="34" charset="0"/>
              </a:rPr>
              <a:t> tab and set tick mark next to </a:t>
            </a:r>
            <a:r>
              <a:rPr lang="fi-FI" altLang="da-DK" sz="900" b="1" noProof="1">
                <a:solidFill>
                  <a:srgbClr val="000000"/>
                </a:solidFill>
                <a:latin typeface="+mn-lt"/>
                <a:cs typeface="Arial" panose="020B0604020202020204" pitchFamily="34" charset="0"/>
              </a:rPr>
              <a:t>Guides</a:t>
            </a:r>
            <a:endParaRPr lang="fi-FI" altLang="da-DK" sz="900" b="0" noProof="1">
              <a:solidFill>
                <a:srgbClr val="000000"/>
              </a:solidFill>
              <a:latin typeface="+mn-lt"/>
              <a:cs typeface="Arial" panose="020B0604020202020204" pitchFamily="34" charset="0"/>
            </a:endParaRPr>
          </a:p>
          <a:p>
            <a:pPr eaLnBrk="1" hangingPunct="1">
              <a:spcAft>
                <a:spcPts val="600"/>
              </a:spcAft>
              <a:defRPr/>
            </a:pPr>
            <a:r>
              <a:rPr lang="fi-FI" altLang="da-DK" sz="900" b="1" noProof="1">
                <a:solidFill>
                  <a:srgbClr val="000000"/>
                </a:solidFill>
                <a:latin typeface="+mn-lt"/>
                <a:cs typeface="Arial" panose="020B0604020202020204" pitchFamily="34" charset="0"/>
              </a:rPr>
              <a:t>HINT: Alt + F9 </a:t>
            </a:r>
            <a:r>
              <a:rPr lang="fi-FI" altLang="da-DK" sz="900" b="0" noProof="1">
                <a:solidFill>
                  <a:srgbClr val="000000"/>
                </a:solidFill>
                <a:latin typeface="+mn-lt"/>
                <a:cs typeface="Arial" panose="020B0604020202020204" pitchFamily="34" charset="0"/>
              </a:rPr>
              <a:t>for quick view of guides</a:t>
            </a:r>
            <a:br>
              <a:rPr lang="en-GB" altLang="da-DK" sz="900" b="0" noProof="1">
                <a:solidFill>
                  <a:srgbClr val="000000"/>
                </a:solidFill>
                <a:latin typeface="+mn-lt"/>
                <a:cs typeface="Arial" panose="020B0604020202020204" pitchFamily="34" charset="0"/>
              </a:rPr>
            </a:br>
            <a:r>
              <a:rPr lang="fi-FI" altLang="da-DK" sz="900" b="1" noProof="1">
                <a:solidFill>
                  <a:srgbClr val="000000"/>
                </a:solidFill>
                <a:latin typeface="+mn-lt"/>
                <a:cs typeface="Arial" panose="020B0604020202020204" pitchFamily="34" charset="0"/>
              </a:rPr>
              <a:t>Mac: </a:t>
            </a:r>
            <a:r>
              <a:rPr lang="fi-FI" sz="900" b="0" i="0" dirty="0">
                <a:solidFill>
                  <a:srgbClr val="000000"/>
                </a:solidFill>
                <a:effectLst/>
                <a:latin typeface="+mn-lt"/>
              </a:rPr>
              <a:t>⌘ </a:t>
            </a:r>
            <a:r>
              <a:rPr lang="fi-FI" altLang="da-DK" sz="900" b="0" noProof="1">
                <a:solidFill>
                  <a:srgbClr val="000000"/>
                </a:solidFill>
                <a:latin typeface="+mn-lt"/>
                <a:cs typeface="Arial" panose="020B0604020202020204" pitchFamily="34" charset="0"/>
              </a:rPr>
              <a:t>+ option + ctrl + G</a:t>
            </a:r>
            <a:endParaRPr lang="fi-FI"/>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365680" y="1942016"/>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407442" y="4026953"/>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156575" y="1493851"/>
            <a:ext cx="2901951" cy="49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i-FI" sz="1600" dirty="0">
                <a:solidFill>
                  <a:srgbClr val="000000"/>
                </a:solidFill>
                <a:latin typeface="+mn-lt"/>
                <a:cs typeface="Arial" panose="020B0604020202020204" pitchFamily="34" charset="0"/>
              </a:rPr>
              <a:t>HEADER &amp; FOOTER</a:t>
            </a:r>
            <a:endParaRPr lang="fi-FI"/>
          </a:p>
          <a:p>
            <a:pPr eaLnBrk="1" hangingPunct="1">
              <a:spcAft>
                <a:spcPts val="600"/>
              </a:spcAft>
              <a:defRPr/>
            </a:pPr>
            <a:r>
              <a:rPr lang="fi-FI" altLang="da-DK" sz="900" b="0" noProof="1">
                <a:solidFill>
                  <a:srgbClr val="000000"/>
                </a:solidFill>
                <a:latin typeface="+mn-lt"/>
                <a:cs typeface="Arial" panose="020B0604020202020204" pitchFamily="34" charset="0"/>
              </a:rPr>
              <a:t>Do this at the very end to apply the changes </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on all slides</a:t>
            </a:r>
            <a:endParaRPr lang="fi-FI"/>
          </a:p>
          <a:p>
            <a:pPr eaLnBrk="1" hangingPunct="1">
              <a:spcAft>
                <a:spcPts val="600"/>
              </a:spcAft>
              <a:defRPr/>
            </a:pPr>
            <a:r>
              <a:rPr lang="fi-FI" altLang="da-DK" sz="900" b="0" noProof="1">
                <a:solidFill>
                  <a:srgbClr val="000000"/>
                </a:solidFill>
                <a:latin typeface="+mn-lt"/>
                <a:cs typeface="Arial" panose="020B0604020202020204" pitchFamily="34" charset="0"/>
              </a:rPr>
              <a:t>Click on </a:t>
            </a:r>
            <a:r>
              <a:rPr lang="fi-FI" altLang="da-DK" sz="900" b="1" noProof="1">
                <a:solidFill>
                  <a:srgbClr val="000000"/>
                </a:solidFill>
                <a:latin typeface="+mn-lt"/>
                <a:cs typeface="Arial" panose="020B0604020202020204" pitchFamily="34" charset="0"/>
              </a:rPr>
              <a:t>Header &amp; Footer </a:t>
            </a:r>
            <a:r>
              <a:rPr lang="fi-FI" altLang="da-DK" sz="900" b="0" noProof="1">
                <a:solidFill>
                  <a:srgbClr val="000000"/>
                </a:solidFill>
                <a:latin typeface="+mn-lt"/>
                <a:cs typeface="Arial" panose="020B0604020202020204" pitchFamily="34" charset="0"/>
              </a:rPr>
              <a:t>in the </a:t>
            </a:r>
            <a:r>
              <a:rPr lang="fi-FI" altLang="da-DK" sz="900" b="1" noProof="1">
                <a:solidFill>
                  <a:srgbClr val="000000"/>
                </a:solidFill>
                <a:latin typeface="+mn-lt"/>
                <a:cs typeface="Arial" panose="020B0604020202020204" pitchFamily="34" charset="0"/>
              </a:rPr>
              <a:t>Insert</a:t>
            </a:r>
            <a:r>
              <a:rPr lang="fi-FI" altLang="da-DK" sz="900" b="0" noProof="1">
                <a:solidFill>
                  <a:srgbClr val="000000"/>
                </a:solidFill>
                <a:latin typeface="+mn-lt"/>
                <a:cs typeface="Arial" panose="020B0604020202020204" pitchFamily="34" charset="0"/>
              </a:rPr>
              <a:t> tab </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(write the desired text, click date or Slide </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number from or to)</a:t>
            </a:r>
            <a:endParaRPr lang="fi-FI"/>
          </a:p>
          <a:p>
            <a:pPr eaLnBrk="1" hangingPunct="1">
              <a:spcAft>
                <a:spcPts val="600"/>
              </a:spcAft>
              <a:defRPr/>
            </a:pPr>
            <a:r>
              <a:rPr lang="fi-FI" altLang="da-DK" sz="900" b="0" noProof="1">
                <a:solidFill>
                  <a:srgbClr val="000000"/>
                </a:solidFill>
                <a:latin typeface="+mn-lt"/>
                <a:cs typeface="Arial" panose="020B0604020202020204" pitchFamily="34" charset="0"/>
              </a:rPr>
              <a:t>Click </a:t>
            </a:r>
            <a:r>
              <a:rPr lang="fi-FI" altLang="da-DK" sz="900" b="1" noProof="1">
                <a:solidFill>
                  <a:srgbClr val="000000"/>
                </a:solidFill>
                <a:latin typeface="+mn-lt"/>
                <a:cs typeface="Arial" panose="020B0604020202020204" pitchFamily="34" charset="0"/>
              </a:rPr>
              <a:t>Apply to All </a:t>
            </a:r>
            <a:r>
              <a:rPr lang="fi-FI" altLang="da-DK" sz="900" b="0" noProof="1">
                <a:solidFill>
                  <a:srgbClr val="000000"/>
                </a:solidFill>
                <a:latin typeface="+mn-lt"/>
                <a:cs typeface="Arial" panose="020B0604020202020204" pitchFamily="34" charset="0"/>
              </a:rPr>
              <a:t>or </a:t>
            </a:r>
            <a:r>
              <a:rPr lang="fi-FI" altLang="da-DK" sz="900" b="1" noProof="1">
                <a:solidFill>
                  <a:srgbClr val="000000"/>
                </a:solidFill>
                <a:latin typeface="+mn-lt"/>
                <a:cs typeface="Arial" panose="020B0604020202020204" pitchFamily="34" charset="0"/>
              </a:rPr>
              <a:t>Apply</a:t>
            </a:r>
            <a:r>
              <a:rPr lang="fi-FI" altLang="da-DK" sz="900" b="0" noProof="1">
                <a:solidFill>
                  <a:srgbClr val="000000"/>
                </a:solidFill>
                <a:latin typeface="+mn-lt"/>
                <a:cs typeface="Arial" panose="020B0604020202020204" pitchFamily="34" charset="0"/>
              </a:rPr>
              <a:t> to selected slide</a:t>
            </a:r>
            <a:endParaRPr lang="fi-FI"/>
          </a:p>
          <a:p>
            <a:pPr eaLnBrk="1" hangingPunct="1">
              <a:spcAft>
                <a:spcPts val="600"/>
              </a:spcAft>
              <a:defRPr/>
            </a:pPr>
            <a:endParaRPr lang="fi-FI" altLang="da-DK" sz="900" b="0" noProof="1">
              <a:solidFill>
                <a:srgbClr val="000000"/>
              </a:solidFill>
              <a:latin typeface="+mn-lt"/>
              <a:cs typeface="Arial" panose="020B0604020202020204" pitchFamily="34" charset="0"/>
            </a:endParaRPr>
          </a:p>
          <a:p>
            <a:pPr eaLnBrk="1" hangingPunct="1">
              <a:spcAft>
                <a:spcPts val="600"/>
              </a:spcAft>
              <a:defRPr/>
            </a:pPr>
            <a:r>
              <a:rPr lang="fi-FI" altLang="da-DK" sz="1600" b="0" noProof="1">
                <a:solidFill>
                  <a:srgbClr val="000000"/>
                </a:solidFill>
                <a:latin typeface="+mn-lt"/>
                <a:cs typeface="Arial" panose="020B0604020202020204" pitchFamily="34" charset="0"/>
              </a:rPr>
              <a:t>COPY/PASTE CONTENT</a:t>
            </a:r>
            <a:endParaRPr lang="fi-FI"/>
          </a:p>
          <a:p>
            <a:pPr eaLnBrk="1" hangingPunct="1">
              <a:spcAft>
                <a:spcPts val="600"/>
              </a:spcAft>
              <a:defRPr/>
            </a:pPr>
            <a:r>
              <a:rPr lang="fi-FI" altLang="da-DK" sz="900" b="0" noProof="1">
                <a:solidFill>
                  <a:srgbClr val="000000"/>
                </a:solidFill>
                <a:latin typeface="+mn-lt"/>
                <a:cs typeface="Arial" panose="020B0604020202020204" pitchFamily="34" charset="0"/>
              </a:rPr>
              <a:t>When copying old content to your new presentation, </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2 options are available:</a:t>
            </a:r>
            <a:endParaRPr lang="fi-FI"/>
          </a:p>
          <a:p>
            <a:pPr eaLnBrk="1" hangingPunct="1">
              <a:spcAft>
                <a:spcPts val="600"/>
              </a:spcAft>
              <a:defRPr/>
            </a:pPr>
            <a:r>
              <a:rPr lang="fi-FI" altLang="da-DK" sz="900" b="1" noProof="1">
                <a:solidFill>
                  <a:srgbClr val="000000"/>
                </a:solidFill>
                <a:latin typeface="+mn-lt"/>
                <a:cs typeface="Arial" panose="020B0604020202020204" pitchFamily="34" charset="0"/>
              </a:rPr>
              <a:t>1. Best practice: </a:t>
            </a:r>
            <a:r>
              <a:rPr lang="fi-FI" altLang="da-DK" sz="900" b="0" noProof="1">
                <a:solidFill>
                  <a:srgbClr val="000000"/>
                </a:solidFill>
                <a:latin typeface="+mn-lt"/>
                <a:cs typeface="Arial" panose="020B0604020202020204" pitchFamily="34" charset="0"/>
              </a:rPr>
              <a:t>Create a slide in your new presentation and copy </a:t>
            </a:r>
            <a:r>
              <a:rPr lang="fi-FI" altLang="da-DK" sz="900" b="0" i="0" u="sng" noProof="1">
                <a:solidFill>
                  <a:srgbClr val="000000"/>
                </a:solidFill>
                <a:latin typeface="+mn-lt"/>
                <a:cs typeface="Arial" panose="020B0604020202020204" pitchFamily="34" charset="0"/>
              </a:rPr>
              <a:t>one</a:t>
            </a:r>
            <a:r>
              <a:rPr lang="fi-FI" altLang="da-DK" sz="900" b="0" i="0" u="none" noProof="1">
                <a:solidFill>
                  <a:srgbClr val="000000"/>
                </a:solidFill>
                <a:latin typeface="+mn-lt"/>
                <a:cs typeface="Arial" panose="020B0604020202020204" pitchFamily="34" charset="0"/>
              </a:rPr>
              <a:t> piece of content at a time (e.g. copy all text from </a:t>
            </a:r>
            <a:r>
              <a:rPr lang="fi-FI" altLang="da-DK" sz="900" b="0" i="0" u="sng" noProof="1">
                <a:solidFill>
                  <a:srgbClr val="000000"/>
                </a:solidFill>
                <a:latin typeface="+mn-lt"/>
                <a:cs typeface="Arial" panose="020B0604020202020204" pitchFamily="34" charset="0"/>
              </a:rPr>
              <a:t>one</a:t>
            </a:r>
            <a:r>
              <a:rPr lang="fi-FI" altLang="da-DK" sz="900" b="0" i="0" u="none" noProof="1">
                <a:solidFill>
                  <a:srgbClr val="000000"/>
                </a:solidFill>
                <a:latin typeface="+mn-lt"/>
                <a:cs typeface="Arial" panose="020B0604020202020204" pitchFamily="34" charset="0"/>
              </a:rPr>
              <a:t> textbox)</a:t>
            </a:r>
            <a:endParaRPr lang="fi-FI" altLang="da-DK" sz="900" b="1" i="0" u="sng" noProof="1">
              <a:solidFill>
                <a:srgbClr val="000000"/>
              </a:solidFill>
              <a:latin typeface="+mn-lt"/>
              <a:cs typeface="Arial" panose="020B0604020202020204" pitchFamily="34" charset="0"/>
            </a:endParaRPr>
          </a:p>
          <a:p>
            <a:pPr eaLnBrk="1" hangingPunct="1">
              <a:spcAft>
                <a:spcPts val="600"/>
              </a:spcAft>
              <a:defRPr/>
            </a:pPr>
            <a:r>
              <a:rPr lang="fi-FI" altLang="da-DK" sz="900" b="1" noProof="1">
                <a:solidFill>
                  <a:srgbClr val="000000"/>
                </a:solidFill>
                <a:latin typeface="+mn-lt"/>
                <a:cs typeface="Arial" panose="020B0604020202020204" pitchFamily="34" charset="0"/>
              </a:rPr>
              <a:t>2. </a:t>
            </a:r>
            <a:r>
              <a:rPr lang="fi-FI" altLang="da-DK" sz="9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sz="1600" dirty="0">
                <a:solidFill>
                  <a:srgbClr val="000000"/>
                </a:solidFill>
                <a:latin typeface="+mn-lt"/>
                <a:cs typeface="Arial" panose="020B0604020202020204" pitchFamily="34" charset="0"/>
              </a:rPr>
              <a:t>SLIDES &amp; SLIDE ELEMENTS</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0" noProof="1">
                <a:solidFill>
                  <a:srgbClr val="000000"/>
                </a:solidFill>
                <a:latin typeface="+mn-lt"/>
                <a:cs typeface="Arial" panose="020B0604020202020204" pitchFamily="34" charset="0"/>
              </a:rPr>
              <a:t>Insert predefined slides and elements </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using the Templafy pane. Choose </a:t>
            </a:r>
            <a:br>
              <a:rPr lang="en-GB" altLang="da-DK" sz="900" b="0" noProof="1">
                <a:solidFill>
                  <a:srgbClr val="000000"/>
                </a:solidFill>
                <a:latin typeface="+mn-lt"/>
                <a:cs typeface="Arial" panose="020B0604020202020204" pitchFamily="34" charset="0"/>
              </a:rPr>
            </a:br>
            <a:r>
              <a:rPr lang="fi-FI" altLang="da-DK" sz="900" b="1" noProof="1">
                <a:solidFill>
                  <a:srgbClr val="000000"/>
                </a:solidFill>
                <a:latin typeface="+mn-lt"/>
                <a:cs typeface="Arial" panose="020B0604020202020204" pitchFamily="34" charset="0"/>
              </a:rPr>
              <a:t>Slides</a:t>
            </a:r>
            <a:r>
              <a:rPr lang="fi-FI" altLang="da-DK" sz="900" b="0" noProof="1">
                <a:solidFill>
                  <a:srgbClr val="000000"/>
                </a:solidFill>
                <a:latin typeface="+mn-lt"/>
                <a:cs typeface="Arial" panose="020B0604020202020204" pitchFamily="34" charset="0"/>
              </a:rPr>
              <a:t> and </a:t>
            </a:r>
            <a:r>
              <a:rPr lang="fi-FI" altLang="da-DK" sz="900" b="1" noProof="1">
                <a:solidFill>
                  <a:srgbClr val="000000"/>
                </a:solidFill>
                <a:latin typeface="+mn-lt"/>
                <a:cs typeface="Arial" panose="020B0604020202020204" pitchFamily="34" charset="0"/>
              </a:rPr>
              <a:t>Slide elements </a:t>
            </a:r>
            <a:r>
              <a:rPr lang="fi-FI" altLang="da-DK" sz="900" b="0" noProof="1">
                <a:solidFill>
                  <a:srgbClr val="000000"/>
                </a:solidFill>
                <a:latin typeface="+mn-lt"/>
                <a:cs typeface="Arial" panose="020B0604020202020204" pitchFamily="34" charset="0"/>
              </a:rPr>
              <a:t>from the </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buttons in the Templafy pane on the </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right side of the screen</a:t>
            </a:r>
            <a:endParaRPr lang="fi-FI" altLang="da-DK" sz="900" b="1" noProof="1">
              <a:solidFill>
                <a:srgbClr val="000000"/>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a:spLocks/>
          </p:cNvSpPr>
          <p:nvPr userDrawn="1"/>
        </p:nvSpPr>
        <p:spPr>
          <a:xfrm>
            <a:off x="417513" y="935999"/>
            <a:ext cx="6770687" cy="756000"/>
          </a:xfrm>
          <a:prstGeom prst="rect">
            <a:avLst/>
          </a:prstGeom>
          <a:noFill/>
          <a:effectLst/>
        </p:spPr>
        <p:txBody>
          <a:bodyPr vert="horz" wrap="square" lIns="0" tIns="0" rIns="0" bIns="0" rtlCol="0" anchor="t" anchorCtr="0">
            <a:noAutofit/>
          </a:bodyPr>
          <a:lstStyle/>
          <a:p>
            <a:pPr algn="l">
              <a:lnSpc>
                <a:spcPct val="83000"/>
              </a:lnSpc>
            </a:pPr>
            <a:r>
              <a:rPr lang="fi-FI" sz="2800" b="0" i="0" u="none" strike="noStrike" noProof="1">
                <a:solidFill>
                  <a:schemeClr val="tx1">
                    <a:lumMod val="100000"/>
                  </a:schemeClr>
                </a:solidFill>
                <a:latin typeface="CircularXX Offc" panose="020B0504010101010104" pitchFamily="34" charset="0"/>
                <a:cs typeface="Arial" panose="020B0604020202020204" pitchFamily="34" charset="0"/>
              </a:rPr>
              <a:t>YOUR USER GUIDE</a:t>
            </a:r>
            <a:endParaRPr lang="fi-FI"/>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1224800" y="2116483"/>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a:srcRect l="3901" t="45142" r="62601" b="9046"/>
          <a:stretch/>
        </p:blipFill>
        <p:spPr>
          <a:xfrm>
            <a:off x="7347971" y="3309842"/>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17516" y="1493850"/>
            <a:ext cx="2901947"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i-FI" sz="1600" dirty="0">
                <a:solidFill>
                  <a:srgbClr val="000000"/>
                </a:solidFill>
                <a:latin typeface="+mn-lt"/>
                <a:cs typeface="Arial" panose="020B0604020202020204" pitchFamily="34" charset="0"/>
              </a:rPr>
              <a:t>TEXT STYLES</a:t>
            </a:r>
            <a:endParaRPr lang="fi-FI" altLang="da-DK" sz="1600" b="0" noProof="1">
              <a:solidFill>
                <a:srgbClr val="000000"/>
              </a:solidFill>
              <a:latin typeface="+mn-lt"/>
              <a:cs typeface="Arial" panose="020B0604020202020204" pitchFamily="34" charset="0"/>
            </a:endParaRPr>
          </a:p>
          <a:p>
            <a:pPr eaLnBrk="1" hangingPunct="1">
              <a:spcAft>
                <a:spcPts val="600"/>
              </a:spcAft>
              <a:defRPr/>
            </a:pPr>
            <a:r>
              <a:rPr lang="fi-FI" altLang="da-DK" sz="900" b="0" noProof="1">
                <a:solidFill>
                  <a:srgbClr val="000000"/>
                </a:solidFill>
                <a:latin typeface="+mn-lt"/>
                <a:cs typeface="Arial" panose="020B0604020202020204" pitchFamily="34" charset="0"/>
              </a:rPr>
              <a:t>Use the </a:t>
            </a:r>
            <a:r>
              <a:rPr lang="fi-FI" altLang="da-DK" sz="900" b="1" noProof="1">
                <a:solidFill>
                  <a:srgbClr val="000000"/>
                </a:solidFill>
                <a:latin typeface="+mn-lt"/>
                <a:cs typeface="Arial" panose="020B0604020202020204" pitchFamily="34" charset="0"/>
              </a:rPr>
              <a:t>TAB</a:t>
            </a:r>
            <a:r>
              <a:rPr lang="fi-FI" altLang="da-DK" sz="900" b="0" noProof="1">
                <a:solidFill>
                  <a:srgbClr val="000000"/>
                </a:solidFill>
                <a:latin typeface="+mn-lt"/>
                <a:cs typeface="Arial" panose="020B0604020202020204" pitchFamily="34" charset="0"/>
              </a:rPr>
              <a:t>-key</a:t>
            </a:r>
            <a:r>
              <a:rPr lang="fi-FI" altLang="da-DK" sz="900" b="0" baseline="0" noProof="1">
                <a:solidFill>
                  <a:srgbClr val="000000"/>
                </a:solidFill>
                <a:latin typeface="+mn-lt"/>
                <a:cs typeface="Arial" panose="020B0604020202020204" pitchFamily="34" charset="0"/>
              </a:rPr>
              <a:t> to jump through levels. Click </a:t>
            </a:r>
            <a:r>
              <a:rPr lang="fi-FI" altLang="da-DK" sz="900" b="1" baseline="0" noProof="1">
                <a:solidFill>
                  <a:srgbClr val="000000"/>
                </a:solidFill>
                <a:latin typeface="+mn-lt"/>
                <a:cs typeface="Arial" panose="020B0604020202020204" pitchFamily="34" charset="0"/>
              </a:rPr>
              <a:t>ENTER </a:t>
            </a:r>
            <a:r>
              <a:rPr lang="fi-FI" altLang="da-DK" sz="900" b="0" baseline="0" noProof="1">
                <a:solidFill>
                  <a:srgbClr val="000000"/>
                </a:solidFill>
                <a:latin typeface="+mn-lt"/>
                <a:cs typeface="Arial" panose="020B0604020202020204" pitchFamily="34" charset="0"/>
              </a:rPr>
              <a:t>and</a:t>
            </a:r>
            <a:r>
              <a:rPr lang="fi-FI" altLang="da-DK" sz="900" b="1" baseline="0" noProof="1">
                <a:solidFill>
                  <a:srgbClr val="000000"/>
                </a:solidFill>
                <a:latin typeface="+mn-lt"/>
                <a:cs typeface="Arial" panose="020B0604020202020204" pitchFamily="34" charset="0"/>
              </a:rPr>
              <a:t> TAB</a:t>
            </a:r>
            <a:r>
              <a:rPr lang="fi-FI" altLang="da-DK" sz="900" b="0" baseline="0" noProof="1">
                <a:solidFill>
                  <a:srgbClr val="000000"/>
                </a:solidFill>
                <a:latin typeface="+mn-lt"/>
                <a:cs typeface="Arial" panose="020B0604020202020204" pitchFamily="34" charset="0"/>
              </a:rPr>
              <a:t> to switch from one level to the next level</a:t>
            </a:r>
            <a:endParaRPr lang="fi-FI"/>
          </a:p>
          <a:p>
            <a:pPr eaLnBrk="1" hangingPunct="1">
              <a:spcAft>
                <a:spcPts val="600"/>
              </a:spcAft>
              <a:defRPr/>
            </a:pPr>
            <a:r>
              <a:rPr lang="fi-FI" altLang="da-DK" sz="900" b="0" baseline="0" noProof="1">
                <a:solidFill>
                  <a:srgbClr val="000000"/>
                </a:solidFill>
                <a:latin typeface="+mn-lt"/>
                <a:cs typeface="Arial" panose="020B0604020202020204" pitchFamily="34" charset="0"/>
              </a:rPr>
              <a:t>To go back in levels use </a:t>
            </a:r>
            <a:r>
              <a:rPr lang="fi-FI" altLang="da-DK" sz="900" b="1" baseline="0" noProof="1">
                <a:solidFill>
                  <a:srgbClr val="000000"/>
                </a:solidFill>
                <a:latin typeface="+mn-lt"/>
                <a:cs typeface="Arial" panose="020B0604020202020204" pitchFamily="34" charset="0"/>
              </a:rPr>
              <a:t>SHIFT+TAB</a:t>
            </a:r>
            <a:endParaRPr lang="fi-FI" sz="900" b="1" noProof="1">
              <a:solidFill>
                <a:srgbClr val="000000"/>
              </a:solidFill>
              <a:latin typeface="+mn-lt"/>
              <a:cs typeface="Arial" panose="020B0604020202020204" pitchFamily="34" charset="0"/>
            </a:endParaRPr>
          </a:p>
          <a:p>
            <a:pPr eaLnBrk="1" hangingPunct="1">
              <a:spcAft>
                <a:spcPts val="600"/>
              </a:spcAft>
              <a:defRPr/>
            </a:pPr>
            <a:r>
              <a:rPr lang="fi-FI" sz="900" noProof="1">
                <a:solidFill>
                  <a:srgbClr val="000000"/>
                </a:solidFill>
                <a:latin typeface="+mn-lt"/>
                <a:cs typeface="Arial" panose="020B0604020202020204" pitchFamily="34" charset="0"/>
              </a:rPr>
              <a:t>Alternatively, </a:t>
            </a:r>
            <a:r>
              <a:rPr lang="fi-FI" sz="900" b="1" noProof="1">
                <a:solidFill>
                  <a:srgbClr val="000000"/>
                </a:solidFill>
                <a:latin typeface="+mn-lt"/>
                <a:cs typeface="Arial" panose="020B0604020202020204" pitchFamily="34" charset="0"/>
              </a:rPr>
              <a:t>Increase</a:t>
            </a:r>
            <a:r>
              <a:rPr lang="fi-FI" sz="900" baseline="0" noProof="1">
                <a:solidFill>
                  <a:srgbClr val="000000"/>
                </a:solidFill>
                <a:latin typeface="+mn-lt"/>
                <a:cs typeface="Arial" panose="020B0604020202020204" pitchFamily="34" charset="0"/>
              </a:rPr>
              <a:t> and </a:t>
            </a:r>
            <a:r>
              <a:rPr lang="fi-FI" sz="900" b="1" baseline="0" noProof="1">
                <a:solidFill>
                  <a:srgbClr val="000000"/>
                </a:solidFill>
                <a:latin typeface="+mn-lt"/>
                <a:cs typeface="Arial" panose="020B0604020202020204" pitchFamily="34" charset="0"/>
              </a:rPr>
              <a:t>Decrease </a:t>
            </a:r>
            <a:r>
              <a:rPr lang="fi-FI" sz="900" baseline="0" noProof="1">
                <a:solidFill>
                  <a:srgbClr val="000000"/>
                </a:solidFill>
                <a:latin typeface="+mn-lt"/>
                <a:cs typeface="Arial" panose="020B0604020202020204" pitchFamily="34" charset="0"/>
              </a:rPr>
              <a:t>list level can be used</a:t>
            </a:r>
            <a:br>
              <a:rPr lang="en-GB" sz="900" baseline="0" noProof="1">
                <a:solidFill>
                  <a:srgbClr val="000000"/>
                </a:solidFill>
                <a:latin typeface="+mn-lt"/>
                <a:cs typeface="Arial" panose="020B0604020202020204" pitchFamily="34" charset="0"/>
              </a:rPr>
            </a:br>
            <a:endParaRPr lang="fi-FI" sz="900" baseline="0" noProof="1">
              <a:solidFill>
                <a:srgbClr val="000000"/>
              </a:solidFill>
              <a:latin typeface="+mn-lt"/>
              <a:cs typeface="Arial" panose="020B0604020202020204" pitchFamily="34" charset="0"/>
            </a:endParaRPr>
          </a:p>
          <a:p>
            <a:pPr eaLnBrk="1" hangingPunct="1">
              <a:spcAft>
                <a:spcPts val="600"/>
              </a:spcAft>
              <a:defRPr/>
            </a:pPr>
            <a:r>
              <a:rPr lang="fi-FI" altLang="da-DK" sz="900" b="1" noProof="1">
                <a:solidFill>
                  <a:srgbClr val="000000"/>
                </a:solidFill>
                <a:latin typeface="+mn-lt"/>
                <a:cs typeface="Arial" panose="020B0604020202020204" pitchFamily="34" charset="0"/>
              </a:rPr>
              <a:t>HINT: </a:t>
            </a:r>
            <a:r>
              <a:rPr lang="fi-FI" sz="900" b="1" noProof="1">
                <a:solidFill>
                  <a:srgbClr val="000000"/>
                </a:solidFill>
                <a:latin typeface="+mn-lt"/>
                <a:cs typeface="Arial" panose="020B0604020202020204" pitchFamily="34" charset="0"/>
              </a:rPr>
              <a:t>Use bullet button</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0" noProof="1">
                <a:solidFill>
                  <a:srgbClr val="000000"/>
                </a:solidFill>
                <a:latin typeface="+mn-lt"/>
                <a:cs typeface="Arial" panose="020B0604020202020204" pitchFamily="34" charset="0"/>
              </a:rPr>
              <a:t>Delete bullet for regular text.</a:t>
            </a:r>
            <a:br>
              <a:rPr lang="en-GB" altLang="da-DK" sz="900" b="0" noProof="1">
                <a:solidFill>
                  <a:srgbClr val="000000"/>
                </a:solidFill>
                <a:latin typeface="+mn-lt"/>
                <a:cs typeface="Arial" panose="020B0604020202020204" pitchFamily="34" charset="0"/>
              </a:rPr>
            </a:br>
            <a:r>
              <a:rPr lang="fi-FI" altLang="da-DK" sz="900" b="0" noProof="1">
                <a:solidFill>
                  <a:srgbClr val="000000"/>
                </a:solidFill>
                <a:latin typeface="+mn-lt"/>
                <a:cs typeface="Arial" panose="020B0604020202020204" pitchFamily="34" charset="0"/>
              </a:rPr>
              <a:t>Click on the bullet button to reaply the correct bullet again</a:t>
            </a:r>
            <a:endParaRPr lang="fi-FI"/>
          </a:p>
          <a:p>
            <a:pPr eaLnBrk="1" hangingPunct="1">
              <a:spcAft>
                <a:spcPts val="600"/>
              </a:spcAft>
              <a:defRPr/>
            </a:pPr>
            <a:br>
              <a:rPr lang="en-GB" altLang="da-DK" sz="900" b="0" noProof="1">
                <a:solidFill>
                  <a:srgbClr val="000000"/>
                </a:solidFill>
                <a:latin typeface="+mn-lt"/>
                <a:cs typeface="Arial" panose="020B0604020202020204" pitchFamily="34" charset="0"/>
              </a:rPr>
            </a:br>
            <a:r>
              <a:rPr lang="fi-FI" sz="1600" dirty="0">
                <a:solidFill>
                  <a:srgbClr val="000000"/>
                </a:solidFill>
                <a:latin typeface="+mn-lt"/>
                <a:cs typeface="Arial" panose="020B0604020202020204" pitchFamily="34" charset="0"/>
              </a:rPr>
              <a:t>SLIDES &amp; LAYOUTS</a:t>
            </a:r>
            <a:endParaRPr lang="fi-FI"/>
          </a:p>
          <a:p>
            <a:pPr marL="0" marR="0" lvl="0" indent="0" algn="l" defTabSz="914400" rtl="0" eaLnBrk="1" fontAlgn="auto" latinLnBrk="0" hangingPunct="1">
              <a:lnSpc>
                <a:spcPct val="100000"/>
              </a:lnSpc>
              <a:spcBef>
                <a:spcPts val="0"/>
              </a:spcBef>
              <a:spcAft>
                <a:spcPts val="600"/>
              </a:spcAft>
              <a:buClrTx/>
              <a:buSzTx/>
              <a:buFontTx/>
              <a:buNone/>
              <a:tabLst/>
              <a:defRPr/>
            </a:pPr>
            <a:r>
              <a:rPr lang="fi-FI" altLang="da-DK" sz="900" b="0" noProof="1">
                <a:solidFill>
                  <a:srgbClr val="000000"/>
                </a:solidFill>
                <a:latin typeface="+mn-lt"/>
                <a:cs typeface="Arial" panose="020B0604020202020204" pitchFamily="34" charset="0"/>
              </a:rPr>
              <a:t>Click on the menu </a:t>
            </a:r>
            <a:r>
              <a:rPr lang="fi-FI" altLang="da-DK" sz="900" b="1" noProof="1">
                <a:solidFill>
                  <a:srgbClr val="000000"/>
                </a:solidFill>
                <a:latin typeface="+mn-lt"/>
                <a:cs typeface="Arial" panose="020B0604020202020204" pitchFamily="34" charset="0"/>
              </a:rPr>
              <a:t>New Slide </a:t>
            </a:r>
            <a:r>
              <a:rPr lang="fi-FI" altLang="da-DK" sz="900" b="0" noProof="1">
                <a:solidFill>
                  <a:srgbClr val="000000"/>
                </a:solidFill>
                <a:latin typeface="+mn-lt"/>
                <a:cs typeface="Arial" panose="020B0604020202020204" pitchFamily="34" charset="0"/>
              </a:rPr>
              <a:t>in the </a:t>
            </a:r>
            <a:r>
              <a:rPr lang="fi-FI" altLang="da-DK" sz="900" b="1" noProof="1">
                <a:solidFill>
                  <a:srgbClr val="000000"/>
                </a:solidFill>
                <a:latin typeface="+mn-lt"/>
                <a:cs typeface="Arial" panose="020B0604020202020204" pitchFamily="34" charset="0"/>
              </a:rPr>
              <a:t>Home</a:t>
            </a:r>
            <a:r>
              <a:rPr lang="fi-FI" altLang="da-DK" sz="900" b="0" noProof="1">
                <a:solidFill>
                  <a:srgbClr val="000000"/>
                </a:solidFill>
                <a:latin typeface="+mn-lt"/>
                <a:cs typeface="Arial" panose="020B0604020202020204" pitchFamily="34" charset="0"/>
              </a:rPr>
              <a:t> tab to insert a new slide</a:t>
            </a:r>
            <a:br>
              <a:rPr lang="en-GB" altLang="da-DK" sz="900" b="0" noProof="1">
                <a:solidFill>
                  <a:srgbClr val="000000"/>
                </a:solidFill>
                <a:latin typeface="+mn-lt"/>
                <a:cs typeface="Arial" panose="020B0604020202020204" pitchFamily="34" charset="0"/>
              </a:rPr>
            </a:br>
            <a:br>
              <a:rPr lang="en-GB" altLang="da-DK" sz="900" b="0" noProof="1">
                <a:solidFill>
                  <a:srgbClr val="000000"/>
                </a:solidFill>
                <a:latin typeface="+mn-lt"/>
                <a:cs typeface="Arial" panose="020B0604020202020204" pitchFamily="34" charset="0"/>
              </a:rPr>
            </a:br>
            <a:r>
              <a:rPr lang="fi-FI" altLang="da-DK" sz="900" b="1" noProof="1">
                <a:solidFill>
                  <a:srgbClr val="000000"/>
                </a:solidFill>
                <a:latin typeface="+mn-lt"/>
                <a:cs typeface="Arial" panose="020B0604020202020204" pitchFamily="34" charset="0"/>
              </a:rPr>
              <a:t>Change layout</a:t>
            </a:r>
            <a:endParaRPr lang="fi-FI" altLang="da-DK" sz="900" b="0" noProof="1">
              <a:solidFill>
                <a:srgbClr val="000000"/>
              </a:solidFill>
              <a:latin typeface="+mn-lt"/>
              <a:cs typeface="Arial" panose="020B0604020202020204" pitchFamily="34" charset="0"/>
            </a:endParaRPr>
          </a:p>
          <a:p>
            <a:pPr marL="0" indent="0">
              <a:spcAft>
                <a:spcPts val="600"/>
              </a:spcAft>
              <a:buFont typeface="+mj-lt"/>
              <a:buNone/>
            </a:pPr>
            <a:r>
              <a:rPr lang="fi-FI" sz="900" noProof="1">
                <a:solidFill>
                  <a:srgbClr val="000000"/>
                </a:solidFill>
                <a:latin typeface="+mn-lt"/>
                <a:ea typeface="Arial" panose="020B0604020202020204" pitchFamily="34" charset="0"/>
              </a:rPr>
              <a:t>Click on the arrow next to </a:t>
            </a:r>
            <a:r>
              <a:rPr lang="fi-FI" sz="900" b="1" noProof="1">
                <a:solidFill>
                  <a:srgbClr val="000000"/>
                </a:solidFill>
                <a:latin typeface="+mn-lt"/>
                <a:ea typeface="Arial" panose="020B0604020202020204" pitchFamily="34" charset="0"/>
              </a:rPr>
              <a:t>Layout </a:t>
            </a:r>
            <a:r>
              <a:rPr lang="fi-FI" sz="900" noProof="1">
                <a:solidFill>
                  <a:srgbClr val="000000"/>
                </a:solidFill>
                <a:latin typeface="+mn-lt"/>
                <a:ea typeface="Arial" panose="020B0604020202020204" pitchFamily="34" charset="0"/>
              </a:rPr>
              <a:t>to view a dropdown menu of possible slide layouts</a:t>
            </a:r>
            <a:br>
              <a:rPr lang="en-GB" sz="900" noProof="0" dirty="0">
                <a:solidFill>
                  <a:srgbClr val="000000"/>
                </a:solidFill>
                <a:latin typeface="+mn-lt"/>
                <a:ea typeface="Arial" panose="020B0604020202020204" pitchFamily="34" charset="0"/>
              </a:rPr>
            </a:br>
            <a:endParaRPr lang="fi-FI" sz="900" noProof="0" dirty="0">
              <a:solidFill>
                <a:srgbClr val="000000"/>
              </a:solidFill>
              <a:latin typeface="+mn-lt"/>
              <a:ea typeface="Arial" panose="020B0604020202020204" pitchFamily="34" charset="0"/>
            </a:endParaRPr>
          </a:p>
          <a:p>
            <a:pPr eaLnBrk="1" hangingPunct="1">
              <a:spcAft>
                <a:spcPts val="600"/>
              </a:spcAft>
              <a:defRPr/>
            </a:pPr>
            <a:r>
              <a:rPr lang="fi-FI" sz="900" b="1" noProof="1">
                <a:solidFill>
                  <a:srgbClr val="000000"/>
                </a:solidFill>
                <a:latin typeface="+mn-lt"/>
                <a:cs typeface="Arial" panose="020B0604020202020204" pitchFamily="34" charset="0"/>
              </a:rPr>
              <a:t>Reset slide</a:t>
            </a:r>
            <a:endParaRPr lang="fi-FI"/>
          </a:p>
          <a:p>
            <a:pPr marL="0" marR="0" indent="0" algn="l" defTabSz="914400" rtl="0" eaLnBrk="1" fontAlgn="auto" latinLnBrk="0" hangingPunct="1">
              <a:lnSpc>
                <a:spcPct val="100000"/>
              </a:lnSpc>
              <a:spcBef>
                <a:spcPts val="0"/>
              </a:spcBef>
              <a:spcAft>
                <a:spcPts val="600"/>
              </a:spcAft>
              <a:buClrTx/>
              <a:buSzTx/>
              <a:buFont typeface="+mj-lt"/>
              <a:buNone/>
              <a:tabLst/>
              <a:defRPr/>
            </a:pPr>
            <a:r>
              <a:rPr lang="fi-FI" altLang="da-DK" sz="900" b="1" noProof="1">
                <a:solidFill>
                  <a:srgbClr val="000000"/>
                </a:solidFill>
                <a:latin typeface="+mn-lt"/>
                <a:cs typeface="Arial" panose="020B0604020202020204" pitchFamily="34" charset="0"/>
              </a:rPr>
              <a:t>1. </a:t>
            </a:r>
            <a:r>
              <a:rPr lang="fi-FI" altLang="da-DK" sz="900" noProof="1">
                <a:solidFill>
                  <a:srgbClr val="000000"/>
                </a:solidFill>
                <a:latin typeface="+mn-lt"/>
                <a:cs typeface="Arial" panose="020B0604020202020204" pitchFamily="34" charset="0"/>
              </a:rPr>
              <a:t>Click the </a:t>
            </a:r>
            <a:r>
              <a:rPr lang="fi-FI" altLang="da-DK" sz="900" b="1" noProof="1">
                <a:solidFill>
                  <a:srgbClr val="000000"/>
                </a:solidFill>
                <a:latin typeface="+mn-lt"/>
                <a:cs typeface="Arial" panose="020B0604020202020204" pitchFamily="34" charset="0"/>
              </a:rPr>
              <a:t>Home</a:t>
            </a:r>
            <a:r>
              <a:rPr lang="fi-FI" altLang="da-DK" sz="900" noProof="1">
                <a:solidFill>
                  <a:srgbClr val="000000"/>
                </a:solidFill>
                <a:latin typeface="+mn-lt"/>
                <a:cs typeface="Arial" panose="020B0604020202020204" pitchFamily="34" charset="0"/>
              </a:rPr>
              <a:t> tab</a:t>
            </a:r>
            <a:endParaRPr lang="fi-FI"/>
          </a:p>
          <a:p>
            <a:pPr marL="0" marR="0" indent="0" algn="l" defTabSz="914400" rtl="0" eaLnBrk="1" fontAlgn="auto" latinLnBrk="0" hangingPunct="1">
              <a:lnSpc>
                <a:spcPct val="100000"/>
              </a:lnSpc>
              <a:spcBef>
                <a:spcPts val="0"/>
              </a:spcBef>
              <a:spcAft>
                <a:spcPts val="600"/>
              </a:spcAft>
              <a:buClrTx/>
              <a:buSzTx/>
              <a:buFont typeface="+mj-lt"/>
              <a:buNone/>
              <a:tabLst/>
              <a:defRPr/>
            </a:pPr>
            <a:r>
              <a:rPr lang="fi-FI" altLang="da-DK" sz="900" b="1" noProof="1">
                <a:solidFill>
                  <a:srgbClr val="000000"/>
                </a:solidFill>
                <a:latin typeface="+mn-lt"/>
                <a:cs typeface="Arial" panose="020B0604020202020204" pitchFamily="34" charset="0"/>
              </a:rPr>
              <a:t>2. </a:t>
            </a:r>
            <a:r>
              <a:rPr lang="fi-FI" altLang="da-DK" sz="900" noProof="1">
                <a:solidFill>
                  <a:srgbClr val="000000"/>
                </a:solidFill>
                <a:latin typeface="+mn-lt"/>
                <a:cs typeface="Arial" panose="020B0604020202020204" pitchFamily="34" charset="0"/>
              </a:rPr>
              <a:t>Click the </a:t>
            </a:r>
            <a:r>
              <a:rPr lang="fi-FI" altLang="da-DK" sz="900" b="1" noProof="1">
                <a:solidFill>
                  <a:srgbClr val="000000"/>
                </a:solidFill>
                <a:latin typeface="+mn-lt"/>
                <a:cs typeface="Arial" panose="020B0604020202020204" pitchFamily="34" charset="0"/>
              </a:rPr>
              <a:t>Reset</a:t>
            </a:r>
            <a:r>
              <a:rPr lang="fi-FI" altLang="da-DK" sz="900" noProof="1">
                <a:solidFill>
                  <a:srgbClr val="000000"/>
                </a:solidFill>
                <a:latin typeface="+mn-lt"/>
                <a:cs typeface="Arial" panose="020B0604020202020204" pitchFamily="34" charset="0"/>
              </a:rPr>
              <a:t> menu to reset position, size and formatting of the slide placeholders to their default settings</a:t>
            </a:r>
            <a:endParaRPr lang="fi-FI" sz="900" dirty="0">
              <a:solidFill>
                <a:srgbClr val="000000"/>
              </a:solidFill>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393763" y="485922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393763" y="4004907"/>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396461" y="5758523"/>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393763" y="2499649"/>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a:srcRect l="50000" t="50000" b="4554"/>
          <a:stretch/>
        </p:blipFill>
        <p:spPr>
          <a:xfrm>
            <a:off x="7299819" y="2694597"/>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645790" y="5739037"/>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a:srcRect l="1" t="29690" r="1315"/>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1"/>
            <a:srcRect l="21641" t="72894" r="72046" b="1834"/>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2"/>
          <a:stretch>
            <a:fillRect/>
          </a:stretch>
        </p:blipFill>
        <p:spPr>
          <a:xfrm>
            <a:off x="3393763" y="3209517"/>
            <a:ext cx="257143" cy="285714"/>
          </a:xfrm>
          <a:prstGeom prst="rect">
            <a:avLst/>
          </a:prstGeom>
        </p:spPr>
      </p:pic>
      <p:sp>
        <p:nvSpPr>
          <p:cNvPr id="11" name="TextBox 10">
            <a:extLst>
              <a:ext uri="{FF2B5EF4-FFF2-40B4-BE49-F238E27FC236}">
                <a16:creationId xmlns:a16="http://schemas.microsoft.com/office/drawing/2014/main" id="{5D1B6CE1-64F3-2BC5-4331-2FCC2827ED41}"/>
              </a:ext>
            </a:extLst>
          </p:cNvPr>
          <p:cNvSpPr txBox="1">
            <a:spLocks/>
          </p:cNvSpPr>
          <p:nvPr userDrawn="1"/>
        </p:nvSpPr>
        <p:spPr>
          <a:xfrm>
            <a:off x="417515" y="522000"/>
            <a:ext cx="2649537" cy="153888"/>
          </a:xfrm>
          <a:prstGeom prst="rect">
            <a:avLst/>
          </a:prstGeom>
          <a:noFill/>
          <a:effectLst/>
        </p:spPr>
        <p:txBody>
          <a:bodyPr vert="horz" wrap="square" lIns="0" tIns="0" rIns="0" bIns="0" anchor="t">
            <a:noAutofit/>
          </a:bodyPr>
          <a:lstStyle/>
          <a:p>
            <a:pPr algn="l"/>
            <a:r>
              <a:rPr lang="fi-FI" sz="1000" b="0" i="0" u="none" strike="noStrike" noProof="1">
                <a:solidFill>
                  <a:schemeClr val="tx1">
                    <a:lumMod val="100000"/>
                  </a:schemeClr>
                </a:solidFill>
                <a:latin typeface="CircularXX Offc" panose="020B0504010101010104" pitchFamily="34" charset="0"/>
                <a:cs typeface="Arial" panose="020B0604020202020204" pitchFamily="34" charset="0"/>
              </a:rPr>
              <a:t>TIPS &amp; TRICKS</a:t>
            </a:r>
            <a:endParaRPr lang="fi-FI" sz="1000" b="0" i="0" u="none" strike="noStrike" dirty="0">
              <a:solidFill>
                <a:schemeClr val="tx1">
                  <a:lumMod val="100000"/>
                </a:schemeClr>
              </a:solidFill>
              <a:latin typeface="CircularXX Offc" panose="020B0504010101010104" pitchFamily="34" charset="0"/>
            </a:endParaRPr>
          </a:p>
        </p:txBody>
      </p:sp>
    </p:spTree>
    <p:extLst>
      <p:ext uri="{BB962C8B-B14F-4D97-AF65-F5344CB8AC3E}">
        <p14:creationId xmlns:p14="http://schemas.microsoft.com/office/powerpoint/2010/main" val="48728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BED15FA-6EE8-4B82-A537-F53ACAF84CA4}" type="datetime1">
              <a:rPr lang="fi-FI" smtClean="0"/>
              <a:t>31.1.2025</a:t>
            </a:fld>
            <a:endParaRPr lang="fi-FI"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fi-FI" noProof="0" dirty="0"/>
              <a:t>Mark placeholder to insert image </a:t>
            </a:r>
            <a:r>
              <a:rPr lang="fi-FI" dirty="0"/>
              <a:t>using the Insert tab – Pictures or from Templafy</a:t>
            </a:r>
            <a:endParaRPr lang="fi-FI"/>
          </a:p>
          <a:p>
            <a:endParaRPr lang="fi-FI" dirty="0"/>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fi-FI" dirty="0"/>
              <a:t>.</a:t>
            </a:r>
            <a:endParaRPr lang="fi-FI"/>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fi-FI" dirty="0"/>
              <a:t>Headline</a:t>
            </a:r>
            <a:endParaRPr lang="fi-FI"/>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fi-FI" dirty="0"/>
              <a:t>Subtitle</a:t>
            </a:r>
            <a:endParaRPr lang="fi-FI"/>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fi-FI" dirty="0"/>
              <a:t>Headline</a:t>
            </a:r>
            <a:endParaRPr lang="fi-FI"/>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6B010D-12BA-4529-B692-206652452F2C}" type="datetime1">
              <a:rPr lang="fi-FI" smtClean="0"/>
              <a:t>31.1.2025</a:t>
            </a:fld>
            <a:endParaRPr lang="fi-FI"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fi-FI"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i-FI" smtClean="0"/>
              <a:pPr/>
              <a:t>‹#›</a:t>
            </a:fld>
            <a:endParaRPr lang="fi-FI"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fi-FI" dirty="0"/>
              <a:t>Headline</a:t>
            </a:r>
            <a:endParaRPr lang="fi-FI"/>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fi-FI" dirty="0"/>
              <a:t>Subtitle</a:t>
            </a:r>
            <a:endParaRPr lang="fi-FI"/>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fi-FI" dirty="0"/>
              <a:t>Headline</a:t>
            </a:r>
            <a:endParaRPr lang="fi-FI"/>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fi-FI" noProof="0" dirty="0"/>
              <a:t>Click to add Agenda title</a:t>
            </a:r>
            <a:endParaRPr lang="fi-FI"/>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fi-FI" noProof="0" dirty="0"/>
              <a:t>Click to add agenda point</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fi-FI" smtClean="0"/>
              <a:t>31.1.2025</a:t>
            </a:fld>
            <a:endParaRPr lang="fi-FI"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fi-FI"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fi-FI" noProof="0" dirty="0"/>
              <a:t>Click to add Agenda title</a:t>
            </a:r>
            <a:endParaRPr lang="fi-FI"/>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fi-FI" noProof="0" dirty="0"/>
              <a:t>Click to add agenda point</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fi-FI" smtClean="0"/>
              <a:t>31.1.2025</a:t>
            </a:fld>
            <a:endParaRPr lang="fi-FI"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fi-FI"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fi-FI" smtClean="0"/>
              <a:pPr/>
              <a:t>‹#›</a:t>
            </a:fld>
            <a:endParaRPr lang="fi-FI" dirty="0"/>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fi-FI" sz="700" dirty="0">
                <a:solidFill>
                  <a:schemeClr val="tx1"/>
                </a:solidFill>
              </a:rPr>
              <a:t>Ramboll</a:t>
            </a:r>
            <a:endParaRPr lang="fi-FI"/>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fi-FI" sz="2000" noProof="0" dirty="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fi-FI" sz="700" dirty="0">
                <a:solidFill>
                  <a:schemeClr val="tx2"/>
                </a:solidFill>
              </a:rPr>
              <a:t>Ramboll</a:t>
            </a:r>
            <a:endParaRPr lang="fi-FI"/>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fi-FI" dirty="0"/>
              <a:t>Click to add title</a:t>
            </a:r>
            <a:endParaRPr lang="fi-FI"/>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fi-FI" noProof="0" dirty="0"/>
              <a:t>Level 1 (Enter+TAB for next text level, SHIFT+TAB to go back in levels)</a:t>
            </a:r>
            <a:endParaRPr lang="fi-FI"/>
          </a:p>
          <a:p>
            <a:pPr lvl="1"/>
            <a:r>
              <a:rPr lang="fi-FI" noProof="0" dirty="0"/>
              <a:t>Level 2</a:t>
            </a:r>
            <a:endParaRPr lang="fi-FI"/>
          </a:p>
          <a:p>
            <a:pPr lvl="2"/>
            <a:r>
              <a:rPr lang="fi-FI" noProof="0" dirty="0"/>
              <a:t>Level 3</a:t>
            </a:r>
            <a:endParaRPr lang="fi-FI"/>
          </a:p>
          <a:p>
            <a:pPr lvl="3"/>
            <a:r>
              <a:rPr lang="fi-FI" noProof="0" dirty="0"/>
              <a:t>Level 4</a:t>
            </a:r>
            <a:endParaRPr lang="fi-FI"/>
          </a:p>
          <a:p>
            <a:pPr lvl="4"/>
            <a:r>
              <a:rPr lang="fi-FI" noProof="0" dirty="0"/>
              <a:t>Level 5</a:t>
            </a:r>
            <a:endParaRPr lang="fi-FI"/>
          </a:p>
          <a:p>
            <a:pPr lvl="5"/>
            <a:r>
              <a:rPr lang="fi-FI" noProof="0" dirty="0"/>
              <a:t>Level 6</a:t>
            </a:r>
            <a:endParaRPr lang="fi-FI"/>
          </a:p>
          <a:p>
            <a:pPr lvl="6"/>
            <a:r>
              <a:rPr lang="fi-FI" noProof="0" dirty="0"/>
              <a:t>Level 7</a:t>
            </a:r>
            <a:endParaRPr lang="fi-FI"/>
          </a:p>
          <a:p>
            <a:pPr lvl="7"/>
            <a:r>
              <a:rPr lang="fi-FI" noProof="0" dirty="0"/>
              <a:t>Level 8</a:t>
            </a:r>
            <a:endParaRPr lang="fi-FI"/>
          </a:p>
          <a:p>
            <a:pPr lvl="8"/>
            <a:r>
              <a:rPr lang="fi-FI" noProof="0" dirty="0"/>
              <a:t>Level 9</a:t>
            </a:r>
            <a:endParaRPr lang="fi-FI"/>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fi-FI" smtClean="0"/>
              <a:t>31.1.2025</a:t>
            </a:fld>
            <a:endParaRPr lang="fi-FI"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73" r:id="rId56"/>
    <p:sldLayoutId id="2147483774" r:id="rId57"/>
    <p:sldLayoutId id="2147483775" r:id="rId58"/>
    <p:sldLayoutId id="2147483776" r:id="rId59"/>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E7FC4E-F597-BB3C-E899-89285E767D18}"/>
              </a:ext>
            </a:extLst>
          </p:cNvPr>
          <p:cNvSpPr>
            <a:spLocks noGrp="1"/>
          </p:cNvSpPr>
          <p:nvPr>
            <p:ph type="title"/>
          </p:nvPr>
        </p:nvSpPr>
        <p:spPr/>
        <p:txBody>
          <a:bodyPr/>
          <a:lstStyle/>
          <a:p>
            <a:r>
              <a:rPr lang="fi-FI" dirty="0"/>
              <a:t>Tiivistelmäsivu</a:t>
            </a:r>
          </a:p>
        </p:txBody>
      </p:sp>
      <p:sp>
        <p:nvSpPr>
          <p:cNvPr id="4" name="Slide Number Placeholder 3">
            <a:extLst>
              <a:ext uri="{FF2B5EF4-FFF2-40B4-BE49-F238E27FC236}">
                <a16:creationId xmlns:a16="http://schemas.microsoft.com/office/drawing/2014/main" id="{902EFD1E-E53E-72E7-C8A8-29C446AE8B87}"/>
              </a:ext>
            </a:extLst>
          </p:cNvPr>
          <p:cNvSpPr>
            <a:spLocks noGrp="1"/>
          </p:cNvSpPr>
          <p:nvPr>
            <p:ph type="sldNum" sz="quarter" idx="12"/>
          </p:nvPr>
        </p:nvSpPr>
        <p:spPr/>
        <p:txBody>
          <a:bodyPr/>
          <a:lstStyle/>
          <a:p>
            <a:fld id="{23AA811B-2EBD-4900-905E-5BE206449611}" type="slidenum">
              <a:rPr lang="fi-FI" smtClean="0"/>
              <a:pPr/>
              <a:t>1</a:t>
            </a:fld>
            <a:endParaRPr lang="fi-FI"/>
          </a:p>
        </p:txBody>
      </p:sp>
      <p:sp>
        <p:nvSpPr>
          <p:cNvPr id="8" name="Content Placeholder 7">
            <a:extLst>
              <a:ext uri="{FF2B5EF4-FFF2-40B4-BE49-F238E27FC236}">
                <a16:creationId xmlns:a16="http://schemas.microsoft.com/office/drawing/2014/main" id="{444DBF86-2FC6-16F8-4A13-DEB582AC620A}"/>
              </a:ext>
            </a:extLst>
          </p:cNvPr>
          <p:cNvSpPr>
            <a:spLocks noGrp="1"/>
          </p:cNvSpPr>
          <p:nvPr>
            <p:ph idx="4294967295"/>
          </p:nvPr>
        </p:nvSpPr>
        <p:spPr>
          <a:xfrm>
            <a:off x="358800" y="2393950"/>
            <a:ext cx="10939438" cy="4083050"/>
          </a:xfrm>
        </p:spPr>
        <p:txBody>
          <a:bodyPr/>
          <a:lstStyle/>
          <a:p>
            <a:pPr marL="0" indent="0">
              <a:buNone/>
            </a:pPr>
            <a:r>
              <a:rPr lang="fi-FI" sz="1200" b="1" dirty="0"/>
              <a:t>Löydöksiä ja havaintoja:</a:t>
            </a:r>
          </a:p>
          <a:p>
            <a:r>
              <a:rPr lang="fi-FI" sz="1200" dirty="0"/>
              <a:t>Energia: Energiatehokkuuden parantaminen vanhoissa rakennuksissa ja uusiutuvan energian ratkaisut, kuten aurinkopaneelit, ovat osoittautuneet merkittäviksi päästövähennyskeinoiksi. Näiden toimenpiteiden vaikuttavuutta lisää niiden potentiaali säästää energiakustannuksia pitkällä aikavälillä. Uusiutuvan energian käyttöönotto on kuitenkin riippuvainen paikallisista lähtötilanteista, kuten olemassa olevasta sähköverkon kapasiteetista ja kunnallisten investointipäätösten kypsyydestä.</a:t>
            </a:r>
          </a:p>
          <a:p>
            <a:r>
              <a:rPr lang="fi-FI" sz="1200" dirty="0"/>
              <a:t>Liikenne: Joukkoliikenteen ja kevyen liikenteen ratkaisut tarjoavat suuria päästövähennyksiä erityisesti tiiviisti asutuilla alueilla. Harvaan asutuilla alueilla joustavat ratkaisut, kuten kimppakyytisovellukset ja sähköautojen latausinfrastruktuuri, tukevat kestävää liikkumista. Kunnat, joissa joukkoliikenteen kehittämiseen panostettiin, hyötyivät myös kaupunkirakenteen nauhamaisuudesta, mikä mahdollistaa tehokkaan maankäytön.</a:t>
            </a:r>
          </a:p>
          <a:p>
            <a:r>
              <a:rPr lang="fi-FI" sz="1200" dirty="0"/>
              <a:t>Ruokapalvelut: Kasvisruokapäivien lisääminen ja ruokahävikin vähentäminen ovat helposti toteutettavia toimenpiteitä, jotka soveltuvat kaikille kunnille. Niiden suurin arvo piilee opetuksellisissa vaikutuksissa: lapset ja nuoret oppivat tekemään ilmastomyönteisiä valintoja, jotka voivat muuttaa kulutustottumuksia pitkällä aikavälillä. Lisäksi nämä toimet ovat kunnille mahdollisuus edistää ilmastotavoitteita ilman suuria alkuinvestointeja, ja ne voidaan skaalata laajasti esimerkiksi kouluihin ja päiväkoteihin, missä vaikutukset kertautuvat.</a:t>
            </a:r>
          </a:p>
          <a:p>
            <a:r>
              <a:rPr lang="fi-FI" sz="1200" dirty="0"/>
              <a:t>Maankäyttö: Tiiviin yhdyskuntarakenteen hyödyt korostuivat erityisesti kaupungeissa, joissa ne tukevat liikenteen ja energiankäytön tehokkuutta. Metsitys ja niittyjen lisääminen tarjoavat potentiaalia sekä suurissa että pienissä kunnissa. Suurilla kaupunkialueilla </a:t>
            </a:r>
            <a:r>
              <a:rPr lang="fi-FI" sz="1200" dirty="0" err="1"/>
              <a:t>niityttäminen</a:t>
            </a:r>
            <a:r>
              <a:rPr lang="fi-FI" sz="1200" dirty="0"/>
              <a:t>, kuten nurmialueiden muuttaminen luonnonmukaisiksi niityiksi, voi vähentää hoitokustannuksia ja lisätä luonnon monimuotoisuutta. Harvemmin asutuilla alueilla metsitys puolestaan tukee hiilinielujen vahvistamista ja tarjoaa ratkaisuja käyttämättömien maa-alueiden hyödyntämiseen.</a:t>
            </a:r>
          </a:p>
          <a:p>
            <a:endParaRPr lang="fi-FI" sz="1800" dirty="0"/>
          </a:p>
        </p:txBody>
      </p:sp>
      <p:sp>
        <p:nvSpPr>
          <p:cNvPr id="2" name="TextBox 1">
            <a:extLst>
              <a:ext uri="{FF2B5EF4-FFF2-40B4-BE49-F238E27FC236}">
                <a16:creationId xmlns:a16="http://schemas.microsoft.com/office/drawing/2014/main" id="{321A9F35-4512-9D96-3C28-0CBB244232DA}"/>
              </a:ext>
            </a:extLst>
          </p:cNvPr>
          <p:cNvSpPr txBox="1"/>
          <p:nvPr/>
        </p:nvSpPr>
        <p:spPr>
          <a:xfrm>
            <a:off x="358800" y="1085892"/>
            <a:ext cx="11298600" cy="923330"/>
          </a:xfrm>
          <a:prstGeom prst="rect">
            <a:avLst/>
          </a:prstGeom>
          <a:noFill/>
        </p:spPr>
        <p:txBody>
          <a:bodyPr wrap="square" lIns="0" tIns="0" rIns="0" bIns="0" rtlCol="0">
            <a:spAutoFit/>
          </a:bodyPr>
          <a:lstStyle/>
          <a:p>
            <a:r>
              <a:rPr lang="fi-FI" sz="1200" dirty="0"/>
              <a:t>Pohjois-Savon kuntien ilmastotoimenpiteiden vaikuttavuusarviointi keskittyi toimenpiteiden päästövähennys- ja kustannushyötyarviointiin. Arviointi kattoi toimenpiteet, jotka olivat yhteisiä kaikille mukana olleille kunnille. Lisäksi analysoitiin Kuopion ja Siilinjärven toteuttamia lisätoimenpiteitä, jotka tarjosivat syvällisempää tietoa erilaisten toimenpiteiden potentiaalista. Työn tavoitteena oli tuottaa selkeä käsitys siitä, miten eri toimenpiteet vaikuttavat päästöjen vähentämiseen ja ilmastotyön kustannustehokkuuteen sekä miten niitä voidaan soveltaa erilaisiin kuntakonteksteihin.</a:t>
            </a:r>
          </a:p>
        </p:txBody>
      </p:sp>
    </p:spTree>
    <p:extLst>
      <p:ext uri="{BB962C8B-B14F-4D97-AF65-F5344CB8AC3E}">
        <p14:creationId xmlns:p14="http://schemas.microsoft.com/office/powerpoint/2010/main" val="314719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9A0ADAB1-9745-5E27-83BC-A274A3E734B8}"/>
              </a:ext>
            </a:extLst>
          </p:cNvPr>
          <p:cNvSpPr>
            <a:spLocks noGrp="1"/>
          </p:cNvSpPr>
          <p:nvPr>
            <p:ph type="title"/>
          </p:nvPr>
        </p:nvSpPr>
        <p:spPr/>
        <p:txBody>
          <a:bodyPr/>
          <a:lstStyle/>
          <a:p>
            <a:r>
              <a:rPr lang="fi-FI" dirty="0"/>
              <a:t>Tiivistelmäsivu</a:t>
            </a:r>
          </a:p>
        </p:txBody>
      </p:sp>
      <p:sp>
        <p:nvSpPr>
          <p:cNvPr id="4" name="Slide Number Placeholder 3">
            <a:extLst>
              <a:ext uri="{FF2B5EF4-FFF2-40B4-BE49-F238E27FC236}">
                <a16:creationId xmlns:a16="http://schemas.microsoft.com/office/drawing/2014/main" id="{902EFD1E-E53E-72E7-C8A8-29C446AE8B87}"/>
              </a:ext>
            </a:extLst>
          </p:cNvPr>
          <p:cNvSpPr>
            <a:spLocks noGrp="1"/>
          </p:cNvSpPr>
          <p:nvPr>
            <p:ph type="sldNum" sz="quarter" idx="12"/>
          </p:nvPr>
        </p:nvSpPr>
        <p:spPr/>
        <p:txBody>
          <a:bodyPr/>
          <a:lstStyle/>
          <a:p>
            <a:fld id="{23AA811B-2EBD-4900-905E-5BE206449611}" type="slidenum">
              <a:rPr lang="fi-FI" smtClean="0"/>
              <a:pPr/>
              <a:t>2</a:t>
            </a:fld>
            <a:endParaRPr lang="fi-FI"/>
          </a:p>
        </p:txBody>
      </p:sp>
      <p:sp>
        <p:nvSpPr>
          <p:cNvPr id="9" name="Content Placeholder 8">
            <a:extLst>
              <a:ext uri="{FF2B5EF4-FFF2-40B4-BE49-F238E27FC236}">
                <a16:creationId xmlns:a16="http://schemas.microsoft.com/office/drawing/2014/main" id="{69764946-DE0C-631D-26BD-D78687C64412}"/>
              </a:ext>
            </a:extLst>
          </p:cNvPr>
          <p:cNvSpPr>
            <a:spLocks noGrp="1"/>
          </p:cNvSpPr>
          <p:nvPr>
            <p:ph idx="4294967295"/>
          </p:nvPr>
        </p:nvSpPr>
        <p:spPr>
          <a:xfrm>
            <a:off x="360000" y="1260475"/>
            <a:ext cx="7067913" cy="4016375"/>
          </a:xfrm>
        </p:spPr>
        <p:txBody>
          <a:bodyPr/>
          <a:lstStyle/>
          <a:p>
            <a:pPr marL="0" indent="0">
              <a:buNone/>
            </a:pPr>
            <a:r>
              <a:rPr lang="fi-FI" sz="1200" b="1" dirty="0"/>
              <a:t>Johtopäätökset:</a:t>
            </a:r>
          </a:p>
          <a:p>
            <a:r>
              <a:rPr lang="fi-FI" sz="1200" dirty="0"/>
              <a:t>Energiatehokkuuden parantaminen ja joukkoliikenteen kehittäminen tarjoavat kunnille pitkän aikavälin taloudellisia hyötyjä. Alkuinvestoinnit voivat olla suuria, mutta ne tuottavat säästöjä energiakustannuksissa, vähentävät huoltokustannuksia ja parantavat kuntatalouden kestävyyttä.</a:t>
            </a:r>
          </a:p>
          <a:p>
            <a:r>
              <a:rPr lang="fi-FI" sz="1200" dirty="0"/>
              <a:t>Opetuksellinen ulottuvuus: Ruokapalveluiden kehittäminen, kuten kasvisruokapäivät, ei ainoastaan vähennä päästöjä, vaan myös luo asukkaille, erityisesti nuorille, mahdollisuuden omaksua ilmastomyönteisiä ruokailutottumuksia.</a:t>
            </a:r>
          </a:p>
          <a:p>
            <a:r>
              <a:rPr lang="fi-FI" sz="1200" dirty="0"/>
              <a:t>Kuntien yhteistyö: Resurssien yhdistäminen yhteishankintojen, energiayhteistöiden ja alueellisten liikennesuunnitelmien kautta mahdollistaa tehokkaamman resurssien käytön ja skaalautuvat ratkaisut. Erityisesti pienille kunnille yhteistyö on avainasemassa kustannustehokkaiden ratkaisujen toteuttamisessa.</a:t>
            </a:r>
          </a:p>
          <a:p>
            <a:r>
              <a:rPr lang="fi-FI" sz="1200" dirty="0"/>
              <a:t>Kilpailutusten strateginen suunnittelu: Kilpailutuskriteerien tulisi tukea ympäristöystävällisiä ratkaisuja, mutta samalla varmistaa, ettei pieniltä paikallisilta yrityksiltä evätä mahdollisuuksia osallistua. Tämä edellyttää hankintojen suunnittelua siten, että ne huomioivat yritysten erilaiset resurssit ja tuottavat hyötyä paikallistaloudelle.</a:t>
            </a:r>
          </a:p>
          <a:p>
            <a:r>
              <a:rPr lang="fi-FI" sz="1200" dirty="0"/>
              <a:t>Dataohjautuva päätöksenteko: Digitaalisten työkalujen, kuten laskureiden ja päästöanalyysien, hyödyntäminen parantaa päätöksenteon laatua. Tarkka seurantajärjestelmä mahdollistaa vaikuttavuuden mittaamisen ja auttaa kuntia priorisoimaan toimenpiteitä muuttuvissa olosuhteissa.</a:t>
            </a:r>
          </a:p>
          <a:p>
            <a:r>
              <a:rPr lang="fi-FI" sz="1200" dirty="0"/>
              <a:t>Skaalautuvuus ja sopeutettavuus: Toimenpiteitä suunniteltaessa tulee huomioida eri kuntien erityispiirteet. Esimerkiksi sähköautojen latausinfrastruktuuri on keskeinen osa harvaan asuttujen alueiden liikenteen kehittämistä, kun taas tiiviit kaupunkialueet hyötyvät erityisesti joukkoliikenteeseen panostamisesta</a:t>
            </a:r>
            <a:r>
              <a:rPr lang="fi-FI" sz="1200" b="1" dirty="0"/>
              <a:t>.</a:t>
            </a:r>
          </a:p>
        </p:txBody>
      </p:sp>
      <p:pic>
        <p:nvPicPr>
          <p:cNvPr id="14" name="Rectangle 11">
            <a:extLst>
              <a:ext uri="{FF2B5EF4-FFF2-40B4-BE49-F238E27FC236}">
                <a16:creationId xmlns:a16="http://schemas.microsoft.com/office/drawing/2014/main" id="{089341CA-B145-C207-A1BC-2F08AB5ED5D3}"/>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25186" r="35938"/>
          <a:stretch/>
        </p:blipFill>
        <p:spPr>
          <a:xfrm>
            <a:off x="8191893" y="0"/>
            <a:ext cx="4000107" cy="6858000"/>
          </a:xfrm>
          <a:prstGeom prst="rect">
            <a:avLst/>
          </a:prstGeom>
        </p:spPr>
      </p:pic>
    </p:spTree>
    <p:extLst>
      <p:ext uri="{BB962C8B-B14F-4D97-AF65-F5344CB8AC3E}">
        <p14:creationId xmlns:p14="http://schemas.microsoft.com/office/powerpoint/2010/main" val="2357898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HBAC\AppData\Local\Templafy\AddIns\PowerPointVsto\b7b3fcb1-7a6a-4f6a-a4db-927053e767f9.jpeg"/>
</p:tagLst>
</file>

<file path=ppt/theme/theme1.xml><?xml version="1.0" encoding="utf-8"?>
<a:theme xmlns:a="http://schemas.openxmlformats.org/drawingml/2006/main" name="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1013557143764992005","enableDocumentContentUpdater":false,"version":"2.0"}]]></TemplafySlideTemplateConfiguration>
</file>

<file path=customXml/item11.xml><?xml version="1.0" encoding="utf-8"?>
<ct:contentTypeSchema xmlns:ct="http://schemas.microsoft.com/office/2006/metadata/contentType" xmlns:ma="http://schemas.microsoft.com/office/2006/metadata/properties/metaAttributes" ct:_="" ma:_="" ma:contentTypeName="Document" ma:contentTypeID="0x0101005FCA6B0134CDED4191B9C68784BA56D5" ma:contentTypeVersion="11" ma:contentTypeDescription="Create a new document." ma:contentTypeScope="" ma:versionID="96c21a7a00a1c07e30fb407faced7c43">
  <xsd:schema xmlns:xsd="http://www.w3.org/2001/XMLSchema" xmlns:xs="http://www.w3.org/2001/XMLSchema" xmlns:p="http://schemas.microsoft.com/office/2006/metadata/properties" xmlns:ns2="eff6ee3a-8438-4595-9360-b79aec35ada3" xmlns:ns3="12781c62-c2aa-44de-9f0b-b4a9c137808d" targetNamespace="http://schemas.microsoft.com/office/2006/metadata/properties" ma:root="true" ma:fieldsID="eb9274232dc98fec0e102d7985ca2fe1" ns2:_="" ns3:_="">
    <xsd:import namespace="eff6ee3a-8438-4595-9360-b79aec35ada3"/>
    <xsd:import namespace="12781c62-c2aa-44de-9f0b-b4a9c137808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f6ee3a-8438-4595-9360-b79aec35ad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81c62-c2aa-44de-9f0b-b4a9c137808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50e635c-c73e-4236-8717-8e873ab71b2b}" ma:internalName="TaxCatchAll" ma:showField="CatchAllData" ma:web="12781c62-c2aa-44de-9f0b-b4a9c13780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TemplafySlideTemplateConfiguration><![CDATA[{"slideVersion":1,"isValidatorEnabled":false,"isLocked":false,"elementsMetadata":[],"slideId":"1013557143764992003","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1013557143764992006","enableDocumentContentUpdater":false,"version":"2.0"}]]></TemplafySlideTemplateConfiguration>
</file>

<file path=customXml/item17.xml><?xml version="1.0" encoding="utf-8"?>
<TemplafySlideTemplateConfiguration><![CDATA[{"slideVersion":1,"isValidatorEnabled":false,"isLocked":false,"elementsMetadata":[],"slideId":"1013557143764992002","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slideId":"1013557143764992001","enableDocumentContentUpdater":false,"version":"2.0"}]]></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TemplateConfiguration><![CDATA[{"slideVersion":1,"isValidatorEnabled":false,"isLocked":false,"elementsMetadata":[{"type":"shape","elementConfiguration":{"binding":"{{UserProfile.Office.BlankSelection}}","visibility":"","type":"text","disableUpdates":false}}],"slideId":"1013557143764992000","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p:properties xmlns:p="http://schemas.microsoft.com/office/2006/metadata/properties" xmlns:xsi="http://www.w3.org/2001/XMLSchema-instance" xmlns:pc="http://schemas.microsoft.com/office/infopath/2007/PartnerControls">
  <documentManagement>
    <TaxCatchAll xmlns="12781c62-c2aa-44de-9f0b-b4a9c137808d" xsi:nil="true"/>
    <lcf76f155ced4ddcb4097134ff3c332f xmlns="eff6ee3a-8438-4595-9360-b79aec35ada3">
      <Terms xmlns="http://schemas.microsoft.com/office/infopath/2007/PartnerControls"/>
    </lcf76f155ced4ddcb4097134ff3c332f>
  </documentManagement>
</p:properties>
</file>

<file path=customXml/item6.xml><?xml version="1.0" encoding="utf-8"?>
<TemplafySlideTemplateConfiguration><![CDATA[{"slideVersion":1,"isValidatorEnabled":false,"isLocked":false,"elementsMetadata":[],"slideId":"1013557143764992004","enableDocumentContentUpdater":false,"version":"2.0"}]]></TemplafySlideTemplateConfiguration>
</file>

<file path=customXml/item7.xml><?xml version="1.0" encoding="utf-8"?>
<TemplafyTemplateConfiguration><![CDATA[{"elementsMetadata":[{"type":"shape","id":"f0a1f4c6-af3a-42a8-902d-31bf568863ea","elementConfiguration":{"binding":"{{UserProfile.Office.BlankSelection}}","visibility":"","type":"text","disableUpdates":false}}],"transformationConfigurations":[{"propertyName":"BlankSelection","propertyValue":"{{UserProfile.Office.BlankSelection}}","disableUpdates":false,"type":"customDocumentProperty"},{"propertyName":"IsNew","propertyValue":"true","disableUpdates":false,"type":"customDocumentProperty"},{"language":"{{DocumentLanguage}}","disableUpdates":false,"type":"proofingLanguage"}],"templateName":"Blank","templateDescription":"","enableDocumentContentUpdater":false,"version":"2.0"}]]></TemplafyTemplateConfiguration>
</file>

<file path=customXml/item8.xml><?xml version="1.0" encoding="utf-8"?>
<TemplafyFormConfiguration><![CDATA[{"formFields":[],"formDataEntries":[]}]]></Templafy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DCD7E5DF-4D71-4759-AC77-D01D482D0358}">
  <ds:schemaRefs/>
</ds:datastoreItem>
</file>

<file path=customXml/itemProps10.xml><?xml version="1.0" encoding="utf-8"?>
<ds:datastoreItem xmlns:ds="http://schemas.openxmlformats.org/officeDocument/2006/customXml" ds:itemID="{FEBDE7D9-2BB2-4B27-BBD6-8B0519FB9EF2}">
  <ds:schemaRefs/>
</ds:datastoreItem>
</file>

<file path=customXml/itemProps11.xml><?xml version="1.0" encoding="utf-8"?>
<ds:datastoreItem xmlns:ds="http://schemas.openxmlformats.org/officeDocument/2006/customXml" ds:itemID="{561A1E21-1227-48A9-89F8-EA60E0A0C8A3}"/>
</file>

<file path=customXml/itemProps12.xml><?xml version="1.0" encoding="utf-8"?>
<ds:datastoreItem xmlns:ds="http://schemas.openxmlformats.org/officeDocument/2006/customXml" ds:itemID="{E713441F-E474-45EB-BF79-D4CC7E83B7C8}">
  <ds:schemaRefs/>
</ds:datastoreItem>
</file>

<file path=customXml/itemProps13.xml><?xml version="1.0" encoding="utf-8"?>
<ds:datastoreItem xmlns:ds="http://schemas.openxmlformats.org/officeDocument/2006/customXml" ds:itemID="{64594A5C-132A-429B-96A9-E7D752AFA542}">
  <ds:schemaRefs/>
</ds:datastoreItem>
</file>

<file path=customXml/itemProps14.xml><?xml version="1.0" encoding="utf-8"?>
<ds:datastoreItem xmlns:ds="http://schemas.openxmlformats.org/officeDocument/2006/customXml" ds:itemID="{0E7692AA-7650-4209-AB80-E2578F710FEB}">
  <ds:schemaRefs/>
</ds:datastoreItem>
</file>

<file path=customXml/itemProps15.xml><?xml version="1.0" encoding="utf-8"?>
<ds:datastoreItem xmlns:ds="http://schemas.openxmlformats.org/officeDocument/2006/customXml" ds:itemID="{9B5A9136-870F-42A1-9AC2-7C49D8CB1C19}">
  <ds:schemaRefs/>
</ds:datastoreItem>
</file>

<file path=customXml/itemProps16.xml><?xml version="1.0" encoding="utf-8"?>
<ds:datastoreItem xmlns:ds="http://schemas.openxmlformats.org/officeDocument/2006/customXml" ds:itemID="{782768EF-F284-44F1-84A3-22B2264762DE}">
  <ds:schemaRefs/>
</ds:datastoreItem>
</file>

<file path=customXml/itemProps17.xml><?xml version="1.0" encoding="utf-8"?>
<ds:datastoreItem xmlns:ds="http://schemas.openxmlformats.org/officeDocument/2006/customXml" ds:itemID="{A5B46366-AC64-4E58-92FA-55EF8B044EBB}">
  <ds:schemaRefs/>
</ds:datastoreItem>
</file>

<file path=customXml/itemProps18.xml><?xml version="1.0" encoding="utf-8"?>
<ds:datastoreItem xmlns:ds="http://schemas.openxmlformats.org/officeDocument/2006/customXml" ds:itemID="{2C18D6C4-FEAE-4F2F-AD14-79D751B65BF8}">
  <ds:schemaRefs/>
</ds:datastoreItem>
</file>

<file path=customXml/itemProps19.xml><?xml version="1.0" encoding="utf-8"?>
<ds:datastoreItem xmlns:ds="http://schemas.openxmlformats.org/officeDocument/2006/customXml" ds:itemID="{56D6D64A-C590-4630-BC63-424CD28DE0BD}">
  <ds:schemaRefs/>
</ds:datastoreItem>
</file>

<file path=customXml/itemProps2.xml><?xml version="1.0" encoding="utf-8"?>
<ds:datastoreItem xmlns:ds="http://schemas.openxmlformats.org/officeDocument/2006/customXml" ds:itemID="{6499DD09-346E-4084-AE1D-06BF71408F13}">
  <ds:schemaRefs>
    <ds:schemaRef ds:uri="http://schemas.microsoft.com/sharepoint/v3/contenttype/forms"/>
  </ds:schemaRefs>
</ds:datastoreItem>
</file>

<file path=customXml/itemProps3.xml><?xml version="1.0" encoding="utf-8"?>
<ds:datastoreItem xmlns:ds="http://schemas.openxmlformats.org/officeDocument/2006/customXml" ds:itemID="{D8033785-F373-4A47-AD39-951F7C084790}">
  <ds:schemaRefs/>
</ds:datastoreItem>
</file>

<file path=customXml/itemProps4.xml><?xml version="1.0" encoding="utf-8"?>
<ds:datastoreItem xmlns:ds="http://schemas.openxmlformats.org/officeDocument/2006/customXml" ds:itemID="{B651B349-FAB6-4026-996B-4BA0122CCF60}">
  <ds:schemaRefs/>
</ds:datastoreItem>
</file>

<file path=customXml/itemProps5.xml><?xml version="1.0" encoding="utf-8"?>
<ds:datastoreItem xmlns:ds="http://schemas.openxmlformats.org/officeDocument/2006/customXml" ds:itemID="{5543EF78-2F65-46A2-8B9B-EEAF70AEB4C8}">
  <ds:schemaRefs>
    <ds:schemaRef ds:uri="http://schemas.microsoft.com/office/2006/metadata/properties"/>
    <ds:schemaRef ds:uri="http://schemas.microsoft.com/office/infopath/2007/PartnerControls"/>
    <ds:schemaRef ds:uri="b78f5926-5d87-48b0-b9f0-7f23033d1efa"/>
    <ds:schemaRef ds:uri="f502ecb4-313b-4c8b-ac1a-a2133c4c55c1"/>
  </ds:schemaRefs>
</ds:datastoreItem>
</file>

<file path=customXml/itemProps6.xml><?xml version="1.0" encoding="utf-8"?>
<ds:datastoreItem xmlns:ds="http://schemas.openxmlformats.org/officeDocument/2006/customXml" ds:itemID="{58D7C617-081A-4BFF-B737-78D890DE636A}">
  <ds:schemaRefs/>
</ds:datastoreItem>
</file>

<file path=customXml/itemProps7.xml><?xml version="1.0" encoding="utf-8"?>
<ds:datastoreItem xmlns:ds="http://schemas.openxmlformats.org/officeDocument/2006/customXml" ds:itemID="{0D7A3A21-999B-468C-A495-01738D07585D}">
  <ds:schemaRefs/>
</ds:datastoreItem>
</file>

<file path=customXml/itemProps8.xml><?xml version="1.0" encoding="utf-8"?>
<ds:datastoreItem xmlns:ds="http://schemas.openxmlformats.org/officeDocument/2006/customXml" ds:itemID="{B13A3067-8B87-4BB8-9074-25CDC43A7AD1}">
  <ds:schemaRefs/>
</ds:datastoreItem>
</file>

<file path=customXml/itemProps9.xml><?xml version="1.0" encoding="utf-8"?>
<ds:datastoreItem xmlns:ds="http://schemas.openxmlformats.org/officeDocument/2006/customXml" ds:itemID="{50346BA8-6F02-4ECC-A0BA-34A4727F7E41}">
  <ds:schemaRefs/>
</ds:datastoreItem>
</file>

<file path=docProps/app.xml><?xml version="1.0" encoding="utf-8"?>
<Properties xmlns="http://schemas.openxmlformats.org/officeDocument/2006/extended-properties" xmlns:vt="http://schemas.openxmlformats.org/officeDocument/2006/docPropsVTypes">
  <Template>Rambøll</Template>
  <TotalTime>0</TotalTime>
  <Words>485</Words>
  <Application>Microsoft Office PowerPoint</Application>
  <PresentationFormat>Widescreen</PresentationFormat>
  <Paragraphs>17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CircularXX Offc</vt:lpstr>
      <vt:lpstr>Verdana</vt:lpstr>
      <vt:lpstr>Rambøll</vt:lpstr>
      <vt:lpstr>Tiivistelmäsivu</vt:lpstr>
      <vt:lpstr>Tiivistelmäsivu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Pirita Meskanen</dc:creator>
  <cp:lastModifiedBy>Pirita Meskanen</cp:lastModifiedBy>
  <cp:revision>2</cp:revision>
  <dcterms:created xsi:type="dcterms:W3CDTF">2025-01-30T22:33:09Z</dcterms:created>
  <dcterms:modified xsi:type="dcterms:W3CDTF">2025-01-31T11:38:47Z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0x0101005FCA6B0134CDED4191B9C68784BA56D5</vt:lpwstr>
  </property>
  <property fmtid="{D5CDD505-2E9C-101B-9397-08002B2CF9AE}" pid="3" name="MSIP_Label_459ef8e5-3aaa-41a0-b30c-a77b6f506147_Enabled">
    <vt:lpwstr>true</vt:lpwstr>
  </property>
  <property fmtid="{D5CDD505-2E9C-101B-9397-08002B2CF9AE}" pid="4" name="MSIP_Label_459ef8e5-3aaa-41a0-b30c-a77b6f506147_SetDate">
    <vt:lpwstr>2024-03-19T12:01:25Z</vt:lpwstr>
  </property>
  <property fmtid="{D5CDD505-2E9C-101B-9397-08002B2CF9AE}" pid="5" name="MSIP_Label_459ef8e5-3aaa-41a0-b30c-a77b6f506147_Method">
    <vt:lpwstr>Standard</vt:lpwstr>
  </property>
  <property fmtid="{D5CDD505-2E9C-101B-9397-08002B2CF9AE}" pid="6" name="MSIP_Label_459ef8e5-3aaa-41a0-b30c-a77b6f506147_Name">
    <vt:lpwstr>Internal</vt:lpwstr>
  </property>
  <property fmtid="{D5CDD505-2E9C-101B-9397-08002B2CF9AE}" pid="7" name="MSIP_Label_459ef8e5-3aaa-41a0-b30c-a77b6f506147_SiteId">
    <vt:lpwstr>9343c96b-27bb-4092-add6-977870612481</vt:lpwstr>
  </property>
  <property fmtid="{D5CDD505-2E9C-101B-9397-08002B2CF9AE}" pid="8" name="MSIP_Label_459ef8e5-3aaa-41a0-b30c-a77b6f506147_ActionId">
    <vt:lpwstr>f087f2c6-db2c-47ee-aaa5-6fc8269fc24e</vt:lpwstr>
  </property>
  <property fmtid="{D5CDD505-2E9C-101B-9397-08002B2CF9AE}" pid="9" name="MSIP_Label_459ef8e5-3aaa-41a0-b30c-a77b6f506147_ContentBits">
    <vt:lpwstr>0</vt:lpwstr>
  </property>
  <property fmtid="{D5CDD505-2E9C-101B-9397-08002B2CF9AE}" pid="10" name="Created by">
    <vt:lpwstr>omnidocs.com</vt:lpwstr>
  </property>
  <property fmtid="{D5CDD505-2E9C-101B-9397-08002B2CF9AE}" pid="11" name="TemplafyTimeStamp">
    <vt:lpwstr>2024-09-27T15:59:41</vt:lpwstr>
  </property>
  <property fmtid="{D5CDD505-2E9C-101B-9397-08002B2CF9AE}" pid="12" name="TemplafyTenantId">
    <vt:lpwstr>ramboll</vt:lpwstr>
  </property>
  <property fmtid="{D5CDD505-2E9C-101B-9397-08002B2CF9AE}" pid="13" name="TemplafyTemplateId">
    <vt:lpwstr>1013557126878462746</vt:lpwstr>
  </property>
  <property fmtid="{D5CDD505-2E9C-101B-9397-08002B2CF9AE}" pid="14" name="TemplafyUserProfileId">
    <vt:lpwstr>637882437475401418</vt:lpwstr>
  </property>
  <property fmtid="{D5CDD505-2E9C-101B-9397-08002B2CF9AE}" pid="15" name="TemplafyLanguageCode">
    <vt:lpwstr>fi-FI</vt:lpwstr>
  </property>
  <property fmtid="{D5CDD505-2E9C-101B-9397-08002B2CF9AE}" pid="16" name="BlankSelection">
    <vt:lpwstr>Ramboll</vt:lpwstr>
  </property>
  <property fmtid="{D5CDD505-2E9C-101B-9397-08002B2CF9AE}" pid="17" name="TemplafyFromBlank">
    <vt:bool>true</vt:bool>
  </property>
  <property fmtid="{D5CDD505-2E9C-101B-9397-08002B2CF9AE}" pid="18" name="Doc_AcceptedBy">
    <vt:lpwstr> </vt:lpwstr>
  </property>
  <property fmtid="{D5CDD505-2E9C-101B-9397-08002B2CF9AE}" pid="19" name="Doc_AcceptedDate">
    <vt:lpwstr> </vt:lpwstr>
  </property>
  <property fmtid="{D5CDD505-2E9C-101B-9397-08002B2CF9AE}" pid="20" name="Doc_ApprovedPublicationBy">
    <vt:lpwstr> </vt:lpwstr>
  </property>
  <property fmtid="{D5CDD505-2E9C-101B-9397-08002B2CF9AE}" pid="21" name="Doc_ApprovedPublicationDate">
    <vt:lpwstr> </vt:lpwstr>
  </property>
  <property fmtid="{D5CDD505-2E9C-101B-9397-08002B2CF9AE}" pid="22" name="Doc_ApprovedSharingBy">
    <vt:lpwstr> </vt:lpwstr>
  </property>
  <property fmtid="{D5CDD505-2E9C-101B-9397-08002B2CF9AE}" pid="23" name="Doc_ApprovedSharingDate">
    <vt:lpwstr> </vt:lpwstr>
  </property>
  <property fmtid="{D5CDD505-2E9C-101B-9397-08002B2CF9AE}" pid="24" name="Doc_CheckedBy">
    <vt:lpwstr> </vt:lpwstr>
  </property>
  <property fmtid="{D5CDD505-2E9C-101B-9397-08002B2CF9AE}" pid="25" name="Doc_CheckedDate">
    <vt:lpwstr> </vt:lpwstr>
  </property>
  <property fmtid="{D5CDD505-2E9C-101B-9397-08002B2CF9AE}" pid="26" name="Doc_Client">
    <vt:lpwstr> </vt:lpwstr>
  </property>
  <property fmtid="{D5CDD505-2E9C-101B-9397-08002B2CF9AE}" pid="27" name="Doc_DesignStatus">
    <vt:lpwstr> </vt:lpwstr>
  </property>
  <property fmtid="{D5CDD505-2E9C-101B-9397-08002B2CF9AE}" pid="28" name="Doc_DocNumber">
    <vt:lpwstr> </vt:lpwstr>
  </property>
  <property fmtid="{D5CDD505-2E9C-101B-9397-08002B2CF9AE}" pid="29" name="Doc_DocTitle1">
    <vt:lpwstr> </vt:lpwstr>
  </property>
  <property fmtid="{D5CDD505-2E9C-101B-9397-08002B2CF9AE}" pid="30" name="Doc_DocTitle2">
    <vt:lpwstr> </vt:lpwstr>
  </property>
  <property fmtid="{D5CDD505-2E9C-101B-9397-08002B2CF9AE}" pid="31" name="Doc_DocTitle3">
    <vt:lpwstr> </vt:lpwstr>
  </property>
  <property fmtid="{D5CDD505-2E9C-101B-9397-08002B2CF9AE}" pid="32" name="Doc_DocTitle4">
    <vt:lpwstr> </vt:lpwstr>
  </property>
  <property fmtid="{D5CDD505-2E9C-101B-9397-08002B2CF9AE}" pid="33" name="Doc_MaconomyID">
    <vt:lpwstr> </vt:lpwstr>
  </property>
  <property fmtid="{D5CDD505-2E9C-101B-9397-08002B2CF9AE}" pid="34" name="Doc_Originator">
    <vt:lpwstr> </vt:lpwstr>
  </property>
  <property fmtid="{D5CDD505-2E9C-101B-9397-08002B2CF9AE}" pid="35" name="Doc_PreparedBy">
    <vt:lpwstr> </vt:lpwstr>
  </property>
  <property fmtid="{D5CDD505-2E9C-101B-9397-08002B2CF9AE}" pid="36" name="Doc_PreparedDate">
    <vt:lpwstr> </vt:lpwstr>
  </property>
  <property fmtid="{D5CDD505-2E9C-101B-9397-08002B2CF9AE}" pid="37" name="Doc_ProjectName">
    <vt:lpwstr> </vt:lpwstr>
  </property>
  <property fmtid="{D5CDD505-2E9C-101B-9397-08002B2CF9AE}" pid="38" name="Doc_Revision">
    <vt:lpwstr> </vt:lpwstr>
  </property>
  <property fmtid="{D5CDD505-2E9C-101B-9397-08002B2CF9AE}" pid="39" name="Doc_Revision1">
    <vt:lpwstr> </vt:lpwstr>
  </property>
  <property fmtid="{D5CDD505-2E9C-101B-9397-08002B2CF9AE}" pid="40" name="Doc_Revision10">
    <vt:lpwstr> </vt:lpwstr>
  </property>
  <property fmtid="{D5CDD505-2E9C-101B-9397-08002B2CF9AE}" pid="41" name="Doc_Revision10ApprovedBy">
    <vt:lpwstr> </vt:lpwstr>
  </property>
  <property fmtid="{D5CDD505-2E9C-101B-9397-08002B2CF9AE}" pid="42" name="Doc_Revision10CheckedBy">
    <vt:lpwstr> </vt:lpwstr>
  </property>
  <property fmtid="{D5CDD505-2E9C-101B-9397-08002B2CF9AE}" pid="43" name="Doc_Revision10Date">
    <vt:lpwstr> </vt:lpwstr>
  </property>
  <property fmtid="{D5CDD505-2E9C-101B-9397-08002B2CF9AE}" pid="44" name="Doc_Revision10DesignedBy">
    <vt:lpwstr> </vt:lpwstr>
  </property>
  <property fmtid="{D5CDD505-2E9C-101B-9397-08002B2CF9AE}" pid="45" name="Doc_Revision10Note">
    <vt:lpwstr> </vt:lpwstr>
  </property>
  <property fmtid="{D5CDD505-2E9C-101B-9397-08002B2CF9AE}" pid="46" name="Doc_Revision10PreparedBy">
    <vt:lpwstr> </vt:lpwstr>
  </property>
  <property fmtid="{D5CDD505-2E9C-101B-9397-08002B2CF9AE}" pid="47" name="Doc_Revision11">
    <vt:lpwstr> </vt:lpwstr>
  </property>
  <property fmtid="{D5CDD505-2E9C-101B-9397-08002B2CF9AE}" pid="48" name="Doc_Revision11ApprovedBy">
    <vt:lpwstr> </vt:lpwstr>
  </property>
  <property fmtid="{D5CDD505-2E9C-101B-9397-08002B2CF9AE}" pid="49" name="Doc_Revision11CheckedBy">
    <vt:lpwstr> </vt:lpwstr>
  </property>
  <property fmtid="{D5CDD505-2E9C-101B-9397-08002B2CF9AE}" pid="50" name="Doc_Revision11Date">
    <vt:lpwstr> </vt:lpwstr>
  </property>
  <property fmtid="{D5CDD505-2E9C-101B-9397-08002B2CF9AE}" pid="51" name="Doc_Revision11DesignedBy">
    <vt:lpwstr> </vt:lpwstr>
  </property>
  <property fmtid="{D5CDD505-2E9C-101B-9397-08002B2CF9AE}" pid="52" name="Doc_Revision11Note">
    <vt:lpwstr> </vt:lpwstr>
  </property>
  <property fmtid="{D5CDD505-2E9C-101B-9397-08002B2CF9AE}" pid="53" name="Doc_Revision11PreparedBy">
    <vt:lpwstr> </vt:lpwstr>
  </property>
  <property fmtid="{D5CDD505-2E9C-101B-9397-08002B2CF9AE}" pid="54" name="Doc_Revision12">
    <vt:lpwstr> </vt:lpwstr>
  </property>
  <property fmtid="{D5CDD505-2E9C-101B-9397-08002B2CF9AE}" pid="55" name="Doc_Revision12ApprovedBy">
    <vt:lpwstr> </vt:lpwstr>
  </property>
  <property fmtid="{D5CDD505-2E9C-101B-9397-08002B2CF9AE}" pid="56" name="Doc_Revision12CheckedBy">
    <vt:lpwstr> </vt:lpwstr>
  </property>
  <property fmtid="{D5CDD505-2E9C-101B-9397-08002B2CF9AE}" pid="57" name="Doc_Revision12Date">
    <vt:lpwstr> </vt:lpwstr>
  </property>
  <property fmtid="{D5CDD505-2E9C-101B-9397-08002B2CF9AE}" pid="58" name="Doc_Revision12DesignedBy">
    <vt:lpwstr> </vt:lpwstr>
  </property>
  <property fmtid="{D5CDD505-2E9C-101B-9397-08002B2CF9AE}" pid="59" name="Doc_Revision12Note">
    <vt:lpwstr> </vt:lpwstr>
  </property>
  <property fmtid="{D5CDD505-2E9C-101B-9397-08002B2CF9AE}" pid="60" name="Doc_Revision12PreparedBy">
    <vt:lpwstr> </vt:lpwstr>
  </property>
  <property fmtid="{D5CDD505-2E9C-101B-9397-08002B2CF9AE}" pid="61" name="Doc_Revision1ApprovedBy">
    <vt:lpwstr> </vt:lpwstr>
  </property>
  <property fmtid="{D5CDD505-2E9C-101B-9397-08002B2CF9AE}" pid="62" name="Doc_Revision1CheckedBy">
    <vt:lpwstr> </vt:lpwstr>
  </property>
  <property fmtid="{D5CDD505-2E9C-101B-9397-08002B2CF9AE}" pid="63" name="Doc_Revision1Date">
    <vt:lpwstr> </vt:lpwstr>
  </property>
  <property fmtid="{D5CDD505-2E9C-101B-9397-08002B2CF9AE}" pid="64" name="Doc_Revision1DesignedBy">
    <vt:lpwstr> </vt:lpwstr>
  </property>
  <property fmtid="{D5CDD505-2E9C-101B-9397-08002B2CF9AE}" pid="65" name="Doc_Revision1Note">
    <vt:lpwstr> </vt:lpwstr>
  </property>
  <property fmtid="{D5CDD505-2E9C-101B-9397-08002B2CF9AE}" pid="66" name="Doc_Revision1PreparedBy">
    <vt:lpwstr> </vt:lpwstr>
  </property>
  <property fmtid="{D5CDD505-2E9C-101B-9397-08002B2CF9AE}" pid="67" name="Doc_Revision2">
    <vt:lpwstr> </vt:lpwstr>
  </property>
  <property fmtid="{D5CDD505-2E9C-101B-9397-08002B2CF9AE}" pid="68" name="Doc_Revision2ApprovedBy">
    <vt:lpwstr> </vt:lpwstr>
  </property>
  <property fmtid="{D5CDD505-2E9C-101B-9397-08002B2CF9AE}" pid="69" name="Doc_Revision2CheckedBy">
    <vt:lpwstr> </vt:lpwstr>
  </property>
  <property fmtid="{D5CDD505-2E9C-101B-9397-08002B2CF9AE}" pid="70" name="Doc_Revision2Date">
    <vt:lpwstr> </vt:lpwstr>
  </property>
  <property fmtid="{D5CDD505-2E9C-101B-9397-08002B2CF9AE}" pid="71" name="Doc_Revision2DesignedBy">
    <vt:lpwstr> </vt:lpwstr>
  </property>
  <property fmtid="{D5CDD505-2E9C-101B-9397-08002B2CF9AE}" pid="72" name="Doc_Revision2Note">
    <vt:lpwstr> </vt:lpwstr>
  </property>
  <property fmtid="{D5CDD505-2E9C-101B-9397-08002B2CF9AE}" pid="73" name="Doc_Revision2PreparedBy">
    <vt:lpwstr> </vt:lpwstr>
  </property>
  <property fmtid="{D5CDD505-2E9C-101B-9397-08002B2CF9AE}" pid="74" name="Doc_Revision3">
    <vt:lpwstr> </vt:lpwstr>
  </property>
  <property fmtid="{D5CDD505-2E9C-101B-9397-08002B2CF9AE}" pid="75" name="Doc_Revision3ApprovedBy">
    <vt:lpwstr> </vt:lpwstr>
  </property>
  <property fmtid="{D5CDD505-2E9C-101B-9397-08002B2CF9AE}" pid="76" name="Doc_Revision3CheckedBy">
    <vt:lpwstr> </vt:lpwstr>
  </property>
  <property fmtid="{D5CDD505-2E9C-101B-9397-08002B2CF9AE}" pid="77" name="Doc_Revision3Date">
    <vt:lpwstr> </vt:lpwstr>
  </property>
  <property fmtid="{D5CDD505-2E9C-101B-9397-08002B2CF9AE}" pid="78" name="Doc_Revision3DesignedBy">
    <vt:lpwstr> </vt:lpwstr>
  </property>
  <property fmtid="{D5CDD505-2E9C-101B-9397-08002B2CF9AE}" pid="79" name="Doc_Revision3Note">
    <vt:lpwstr> </vt:lpwstr>
  </property>
  <property fmtid="{D5CDD505-2E9C-101B-9397-08002B2CF9AE}" pid="80" name="Doc_Revision3PreparedBy">
    <vt:lpwstr> </vt:lpwstr>
  </property>
  <property fmtid="{D5CDD505-2E9C-101B-9397-08002B2CF9AE}" pid="81" name="Doc_Revision4">
    <vt:lpwstr> </vt:lpwstr>
  </property>
  <property fmtid="{D5CDD505-2E9C-101B-9397-08002B2CF9AE}" pid="82" name="Doc_Revision4ApprovedBy">
    <vt:lpwstr> </vt:lpwstr>
  </property>
  <property fmtid="{D5CDD505-2E9C-101B-9397-08002B2CF9AE}" pid="83" name="Doc_Revision4CheckedBy">
    <vt:lpwstr> </vt:lpwstr>
  </property>
  <property fmtid="{D5CDD505-2E9C-101B-9397-08002B2CF9AE}" pid="84" name="Doc_Revision4Date">
    <vt:lpwstr> </vt:lpwstr>
  </property>
  <property fmtid="{D5CDD505-2E9C-101B-9397-08002B2CF9AE}" pid="85" name="Doc_Revision4DesignedBy">
    <vt:lpwstr> </vt:lpwstr>
  </property>
  <property fmtid="{D5CDD505-2E9C-101B-9397-08002B2CF9AE}" pid="86" name="Doc_Revision4Note">
    <vt:lpwstr> </vt:lpwstr>
  </property>
  <property fmtid="{D5CDD505-2E9C-101B-9397-08002B2CF9AE}" pid="87" name="Doc_Revision4PreparedBy">
    <vt:lpwstr> </vt:lpwstr>
  </property>
  <property fmtid="{D5CDD505-2E9C-101B-9397-08002B2CF9AE}" pid="88" name="Doc_Revision5">
    <vt:lpwstr> </vt:lpwstr>
  </property>
  <property fmtid="{D5CDD505-2E9C-101B-9397-08002B2CF9AE}" pid="89" name="Doc_Revision5ApprovedBy">
    <vt:lpwstr> </vt:lpwstr>
  </property>
  <property fmtid="{D5CDD505-2E9C-101B-9397-08002B2CF9AE}" pid="90" name="Doc_Revision5CheckedBy">
    <vt:lpwstr> </vt:lpwstr>
  </property>
  <property fmtid="{D5CDD505-2E9C-101B-9397-08002B2CF9AE}" pid="91" name="Doc_Revision5Date">
    <vt:lpwstr> </vt:lpwstr>
  </property>
  <property fmtid="{D5CDD505-2E9C-101B-9397-08002B2CF9AE}" pid="92" name="Doc_Revision5DesignedBy">
    <vt:lpwstr> </vt:lpwstr>
  </property>
  <property fmtid="{D5CDD505-2E9C-101B-9397-08002B2CF9AE}" pid="93" name="Doc_Revision5Note">
    <vt:lpwstr> </vt:lpwstr>
  </property>
  <property fmtid="{D5CDD505-2E9C-101B-9397-08002B2CF9AE}" pid="94" name="Doc_Revision5PreparedBy">
    <vt:lpwstr> </vt:lpwstr>
  </property>
  <property fmtid="{D5CDD505-2E9C-101B-9397-08002B2CF9AE}" pid="95" name="Doc_Revision6">
    <vt:lpwstr> </vt:lpwstr>
  </property>
  <property fmtid="{D5CDD505-2E9C-101B-9397-08002B2CF9AE}" pid="96" name="Doc_Revision6ApprovedBy">
    <vt:lpwstr> </vt:lpwstr>
  </property>
  <property fmtid="{D5CDD505-2E9C-101B-9397-08002B2CF9AE}" pid="97" name="Doc_Revision6CheckedBy">
    <vt:lpwstr> </vt:lpwstr>
  </property>
  <property fmtid="{D5CDD505-2E9C-101B-9397-08002B2CF9AE}" pid="98" name="Doc_Revision6Date">
    <vt:lpwstr> </vt:lpwstr>
  </property>
  <property fmtid="{D5CDD505-2E9C-101B-9397-08002B2CF9AE}" pid="99" name="Doc_Revision6DesignedBy">
    <vt:lpwstr> </vt:lpwstr>
  </property>
  <property fmtid="{D5CDD505-2E9C-101B-9397-08002B2CF9AE}" pid="100" name="Doc_Revision6Note">
    <vt:lpwstr> </vt:lpwstr>
  </property>
  <property fmtid="{D5CDD505-2E9C-101B-9397-08002B2CF9AE}" pid="101" name="Doc_Revision6PreparedBy">
    <vt:lpwstr> </vt:lpwstr>
  </property>
  <property fmtid="{D5CDD505-2E9C-101B-9397-08002B2CF9AE}" pid="102" name="Doc_Revision7">
    <vt:lpwstr> </vt:lpwstr>
  </property>
  <property fmtid="{D5CDD505-2E9C-101B-9397-08002B2CF9AE}" pid="103" name="Doc_Revision7ApprovedBy">
    <vt:lpwstr> </vt:lpwstr>
  </property>
  <property fmtid="{D5CDD505-2E9C-101B-9397-08002B2CF9AE}" pid="104" name="Doc_Revision7CheckedBy">
    <vt:lpwstr> </vt:lpwstr>
  </property>
  <property fmtid="{D5CDD505-2E9C-101B-9397-08002B2CF9AE}" pid="105" name="Doc_Revision7Date">
    <vt:lpwstr> </vt:lpwstr>
  </property>
  <property fmtid="{D5CDD505-2E9C-101B-9397-08002B2CF9AE}" pid="106" name="Doc_Revision7DesignedBy">
    <vt:lpwstr> </vt:lpwstr>
  </property>
  <property fmtid="{D5CDD505-2E9C-101B-9397-08002B2CF9AE}" pid="107" name="Doc_Revision7Note">
    <vt:lpwstr> </vt:lpwstr>
  </property>
  <property fmtid="{D5CDD505-2E9C-101B-9397-08002B2CF9AE}" pid="108" name="Doc_Revision7PreparedBy">
    <vt:lpwstr> </vt:lpwstr>
  </property>
  <property fmtid="{D5CDD505-2E9C-101B-9397-08002B2CF9AE}" pid="109" name="Doc_Revision8">
    <vt:lpwstr> </vt:lpwstr>
  </property>
  <property fmtid="{D5CDD505-2E9C-101B-9397-08002B2CF9AE}" pid="110" name="Doc_Revision8ApprovedBy">
    <vt:lpwstr> </vt:lpwstr>
  </property>
  <property fmtid="{D5CDD505-2E9C-101B-9397-08002B2CF9AE}" pid="111" name="Doc_Revision8CheckedBy">
    <vt:lpwstr> </vt:lpwstr>
  </property>
  <property fmtid="{D5CDD505-2E9C-101B-9397-08002B2CF9AE}" pid="112" name="Doc_Revision8Date">
    <vt:lpwstr> </vt:lpwstr>
  </property>
  <property fmtid="{D5CDD505-2E9C-101B-9397-08002B2CF9AE}" pid="113" name="Doc_Revision8DesignedBy">
    <vt:lpwstr> </vt:lpwstr>
  </property>
  <property fmtid="{D5CDD505-2E9C-101B-9397-08002B2CF9AE}" pid="114" name="Doc_Revision8Note">
    <vt:lpwstr> </vt:lpwstr>
  </property>
  <property fmtid="{D5CDD505-2E9C-101B-9397-08002B2CF9AE}" pid="115" name="Doc_Revision8PreparedBy">
    <vt:lpwstr> </vt:lpwstr>
  </property>
  <property fmtid="{D5CDD505-2E9C-101B-9397-08002B2CF9AE}" pid="116" name="Doc_Revision9">
    <vt:lpwstr> </vt:lpwstr>
  </property>
  <property fmtid="{D5CDD505-2E9C-101B-9397-08002B2CF9AE}" pid="117" name="Doc_Revision9ApprovedBy">
    <vt:lpwstr> </vt:lpwstr>
  </property>
  <property fmtid="{D5CDD505-2E9C-101B-9397-08002B2CF9AE}" pid="118" name="Doc_Revision9CheckedBy">
    <vt:lpwstr> </vt:lpwstr>
  </property>
  <property fmtid="{D5CDD505-2E9C-101B-9397-08002B2CF9AE}" pid="119" name="Doc_Revision9Date">
    <vt:lpwstr> </vt:lpwstr>
  </property>
  <property fmtid="{D5CDD505-2E9C-101B-9397-08002B2CF9AE}" pid="120" name="Doc_Revision9DesignedBy">
    <vt:lpwstr> </vt:lpwstr>
  </property>
  <property fmtid="{D5CDD505-2E9C-101B-9397-08002B2CF9AE}" pid="121" name="Doc_Revision9Note">
    <vt:lpwstr> </vt:lpwstr>
  </property>
  <property fmtid="{D5CDD505-2E9C-101B-9397-08002B2CF9AE}" pid="122" name="Doc_Revision9PreparedBy">
    <vt:lpwstr> </vt:lpwstr>
  </property>
  <property fmtid="{D5CDD505-2E9C-101B-9397-08002B2CF9AE}" pid="123" name="Doc_RevisionNote">
    <vt:lpwstr> </vt:lpwstr>
  </property>
  <property fmtid="{D5CDD505-2E9C-101B-9397-08002B2CF9AE}" pid="124" name="Doc_SecurityClassification">
    <vt:lpwstr> </vt:lpwstr>
  </property>
  <property fmtid="{D5CDD505-2E9C-101B-9397-08002B2CF9AE}" pid="125" name="Doc_Suitability">
    <vt:lpwstr> </vt:lpwstr>
  </property>
  <property fmtid="{D5CDD505-2E9C-101B-9397-08002B2CF9AE}" pid="126" name="Doc_Unique_ProjectID">
    <vt:lpwstr> </vt:lpwstr>
  </property>
  <property fmtid="{D5CDD505-2E9C-101B-9397-08002B2CF9AE}" pid="127" name="Document_FileName">
    <vt:lpwstr> </vt:lpwstr>
  </property>
  <property fmtid="{D5CDD505-2E9C-101B-9397-08002B2CF9AE}" pid="128" name="Document_Name">
    <vt:lpwstr> </vt:lpwstr>
  </property>
  <property fmtid="{D5CDD505-2E9C-101B-9397-08002B2CF9AE}" pid="129" name="Document_Number">
    <vt:lpwstr> </vt:lpwstr>
  </property>
  <property fmtid="{D5CDD505-2E9C-101B-9397-08002B2CF9AE}" pid="130" name="Document_Version">
    <vt:lpwstr> </vt:lpwstr>
  </property>
  <property fmtid="{D5CDD505-2E9C-101B-9397-08002B2CF9AE}" pid="131" name="Document_VersionSeq">
    <vt:lpwstr> </vt:lpwstr>
  </property>
  <property fmtid="{D5CDD505-2E9C-101B-9397-08002B2CF9AE}" pid="132" name="Folder_Code">
    <vt:lpwstr> </vt:lpwstr>
  </property>
  <property fmtid="{D5CDD505-2E9C-101B-9397-08002B2CF9AE}" pid="133" name="Folder_CreateDate">
    <vt:lpwstr> </vt:lpwstr>
  </property>
  <property fmtid="{D5CDD505-2E9C-101B-9397-08002B2CF9AE}" pid="134" name="Folder_Creator">
    <vt:lpwstr> </vt:lpwstr>
  </property>
  <property fmtid="{D5CDD505-2E9C-101B-9397-08002B2CF9AE}" pid="135" name="Folder_CreatorDesc">
    <vt:lpwstr> </vt:lpwstr>
  </property>
  <property fmtid="{D5CDD505-2E9C-101B-9397-08002B2CF9AE}" pid="136" name="Folder_Description">
    <vt:lpwstr> </vt:lpwstr>
  </property>
  <property fmtid="{D5CDD505-2E9C-101B-9397-08002B2CF9AE}" pid="137" name="Folder_Manager">
    <vt:lpwstr> </vt:lpwstr>
  </property>
  <property fmtid="{D5CDD505-2E9C-101B-9397-08002B2CF9AE}" pid="138" name="Folder_ManagerDesc">
    <vt:lpwstr> </vt:lpwstr>
  </property>
  <property fmtid="{D5CDD505-2E9C-101B-9397-08002B2CF9AE}" pid="139" name="Folder_Name">
    <vt:lpwstr> </vt:lpwstr>
  </property>
  <property fmtid="{D5CDD505-2E9C-101B-9397-08002B2CF9AE}" pid="140" name="Folder_Number">
    <vt:lpwstr> </vt:lpwstr>
  </property>
  <property fmtid="{D5CDD505-2E9C-101B-9397-08002B2CF9AE}" pid="141" name="Folder_Storage">
    <vt:lpwstr> </vt:lpwstr>
  </property>
  <property fmtid="{D5CDD505-2E9C-101B-9397-08002B2CF9AE}" pid="142" name="Folder_StorageDesc">
    <vt:lpwstr> </vt:lpwstr>
  </property>
  <property fmtid="{D5CDD505-2E9C-101B-9397-08002B2CF9AE}" pid="143" name="Folder_UpdateDate">
    <vt:lpwstr> </vt:lpwstr>
  </property>
  <property fmtid="{D5CDD505-2E9C-101B-9397-08002B2CF9AE}" pid="144" name="Folder_UpdateDesc">
    <vt:lpwstr> </vt:lpwstr>
  </property>
  <property fmtid="{D5CDD505-2E9C-101B-9397-08002B2CF9AE}" pid="145" name="Folder_Updater">
    <vt:lpwstr> </vt:lpwstr>
  </property>
  <property fmtid="{D5CDD505-2E9C-101B-9397-08002B2CF9AE}" pid="146" name="Ram_Document_AltName_AltName">
    <vt:lpwstr> </vt:lpwstr>
  </property>
  <property fmtid="{D5CDD505-2E9C-101B-9397-08002B2CF9AE}" pid="147" name="Ram_Document_AltName_DocName">
    <vt:lpwstr> </vt:lpwstr>
  </property>
  <property fmtid="{D5CDD505-2E9C-101B-9397-08002B2CF9AE}" pid="148" name="Ram_Document_AltName_Part1">
    <vt:lpwstr> </vt:lpwstr>
  </property>
  <property fmtid="{D5CDD505-2E9C-101B-9397-08002B2CF9AE}" pid="149" name="Ram_Document_AltName_Part2">
    <vt:lpwstr> </vt:lpwstr>
  </property>
  <property fmtid="{D5CDD505-2E9C-101B-9397-08002B2CF9AE}" pid="150" name="Ram_Document_AltName_Part3">
    <vt:lpwstr> </vt:lpwstr>
  </property>
  <property fmtid="{D5CDD505-2E9C-101B-9397-08002B2CF9AE}" pid="151" name="Ram_Document_AltName_Part4">
    <vt:lpwstr> </vt:lpwstr>
  </property>
  <property fmtid="{D5CDD505-2E9C-101B-9397-08002B2CF9AE}" pid="152" name="Ram_Document_AltName_Part5">
    <vt:lpwstr> </vt:lpwstr>
  </property>
  <property fmtid="{D5CDD505-2E9C-101B-9397-08002B2CF9AE}" pid="153" name="Ram_Document_AltName_Part6">
    <vt:lpwstr> </vt:lpwstr>
  </property>
  <property fmtid="{D5CDD505-2E9C-101B-9397-08002B2CF9AE}" pid="154" name="Ram_Document_AltName_Part7">
    <vt:lpwstr> </vt:lpwstr>
  </property>
  <property fmtid="{D5CDD505-2E9C-101B-9397-08002B2CF9AE}" pid="155" name="Ram_Document_AltName_Part8">
    <vt:lpwstr> </vt:lpwstr>
  </property>
  <property fmtid="{D5CDD505-2E9C-101B-9397-08002B2CF9AE}" pid="156" name="Ram_Document_AltName_Part9">
    <vt:lpwstr> </vt:lpwstr>
  </property>
  <property fmtid="{D5CDD505-2E9C-101B-9397-08002B2CF9AE}" pid="157" name="Ram_Document_CustomerDocName">
    <vt:lpwstr> </vt:lpwstr>
  </property>
  <property fmtid="{D5CDD505-2E9C-101B-9397-08002B2CF9AE}" pid="158" name="Ram_Document_CustomerDocNumber">
    <vt:lpwstr> </vt:lpwstr>
  </property>
  <property fmtid="{D5CDD505-2E9C-101B-9397-08002B2CF9AE}" pid="159" name="Ram_Project_ClientName">
    <vt:lpwstr> </vt:lpwstr>
  </property>
  <property fmtid="{D5CDD505-2E9C-101B-9397-08002B2CF9AE}" pid="160" name="Ram_WorkArea_Client">
    <vt:lpwstr> </vt:lpwstr>
  </property>
  <property fmtid="{D5CDD505-2E9C-101B-9397-08002B2CF9AE}" pid="161" name="Ram_WorkArea_ProjectName">
    <vt:lpwstr> </vt:lpwstr>
  </property>
  <property fmtid="{D5CDD505-2E9C-101B-9397-08002B2CF9AE}" pid="162" name="Ram_Document_ApprovedBy">
    <vt:lpwstr> </vt:lpwstr>
  </property>
  <property fmtid="{D5CDD505-2E9C-101B-9397-08002B2CF9AE}" pid="163" name="Ram_Document_CheckedBy">
    <vt:lpwstr> </vt:lpwstr>
  </property>
  <property fmtid="{D5CDD505-2E9C-101B-9397-08002B2CF9AE}" pid="164" name="Ram_Document_Date">
    <vt:lpwstr> </vt:lpwstr>
  </property>
  <property fmtid="{D5CDD505-2E9C-101B-9397-08002B2CF9AE}" pid="165" name="Ram_Document_DocID">
    <vt:lpwstr> </vt:lpwstr>
  </property>
  <property fmtid="{D5CDD505-2E9C-101B-9397-08002B2CF9AE}" pid="166" name="Ram_Document_DocStructureID">
    <vt:lpwstr> </vt:lpwstr>
  </property>
  <property fmtid="{D5CDD505-2E9C-101B-9397-08002B2CF9AE}" pid="167" name="Ram_Document_PreparedBy">
    <vt:lpwstr> </vt:lpwstr>
  </property>
  <property fmtid="{D5CDD505-2E9C-101B-9397-08002B2CF9AE}" pid="168" name="Ram_Document_Title1">
    <vt:lpwstr> </vt:lpwstr>
  </property>
  <property fmtid="{D5CDD505-2E9C-101B-9397-08002B2CF9AE}" pid="169" name="Ram_Document_Title2">
    <vt:lpwstr> </vt:lpwstr>
  </property>
  <property fmtid="{D5CDD505-2E9C-101B-9397-08002B2CF9AE}" pid="170" name="Ram_Document_Version">
    <vt:lpwstr> </vt:lpwstr>
  </property>
  <property fmtid="{D5CDD505-2E9C-101B-9397-08002B2CF9AE}" pid="171" name="Ram_Document_VersionDescription">
    <vt:lpwstr> </vt:lpwstr>
  </property>
  <property fmtid="{D5CDD505-2E9C-101B-9397-08002B2CF9AE}" pid="172" name="Ram_Project_Name">
    <vt:lpwstr> </vt:lpwstr>
  </property>
  <property fmtid="{D5CDD505-2E9C-101B-9397-08002B2CF9AE}" pid="173" name="Ram_Project_Number">
    <vt:lpwstr> </vt:lpwstr>
  </property>
  <property fmtid="{D5CDD505-2E9C-101B-9397-08002B2CF9AE}" pid="174" name="Ram_Document_Project_Field1">
    <vt:lpwstr> </vt:lpwstr>
  </property>
  <property fmtid="{D5CDD505-2E9C-101B-9397-08002B2CF9AE}" pid="175" name="Ram_Document_Project_Field2">
    <vt:lpwstr> </vt:lpwstr>
  </property>
  <property fmtid="{D5CDD505-2E9C-101B-9397-08002B2CF9AE}" pid="176" name="Ram_Document_Project_Field3">
    <vt:lpwstr> </vt:lpwstr>
  </property>
  <property fmtid="{D5CDD505-2E9C-101B-9397-08002B2CF9AE}" pid="177" name="Ram_Document_PreparedBy_FullName">
    <vt:lpwstr> </vt:lpwstr>
  </property>
  <property fmtid="{D5CDD505-2E9C-101B-9397-08002B2CF9AE}" pid="178" name="Ram_Document_Client_Version">
    <vt:lpwstr> </vt:lpwstr>
  </property>
  <property fmtid="{D5CDD505-2E9C-101B-9397-08002B2CF9AE}" pid="179" name="Ram_Document_Client_Version_Description">
    <vt:lpwstr> </vt:lpwstr>
  </property>
  <property fmtid="{D5CDD505-2E9C-101B-9397-08002B2CF9AE}" pid="180" name="Ram_Document_URN">
    <vt:lpwstr> </vt:lpwstr>
  </property>
  <property fmtid="{D5CDD505-2E9C-101B-9397-08002B2CF9AE}" pid="181" name="Doc_CreatedDate">
    <vt:lpwstr> </vt:lpwstr>
  </property>
  <property fmtid="{D5CDD505-2E9C-101B-9397-08002B2CF9AE}" pid="182" name="Ram_Project_Manager">
    <vt:lpwstr> </vt:lpwstr>
  </property>
  <property fmtid="{D5CDD505-2E9C-101B-9397-08002B2CF9AE}" pid="183" name="Ram_WorkArea_MaconomyProjectID">
    <vt:lpwstr> </vt:lpwstr>
  </property>
  <property fmtid="{D5CDD505-2E9C-101B-9397-08002B2CF9AE}" pid="184" name="MSIP_Label_20ea7001-5c24-4702-a3ac-e436ccb02747_Enabled">
    <vt:lpwstr>true</vt:lpwstr>
  </property>
  <property fmtid="{D5CDD505-2E9C-101B-9397-08002B2CF9AE}" pid="185" name="MSIP_Label_20ea7001-5c24-4702-a3ac-e436ccb02747_SetDate">
    <vt:lpwstr>2025-01-31T11:38:13Z</vt:lpwstr>
  </property>
  <property fmtid="{D5CDD505-2E9C-101B-9397-08002B2CF9AE}" pid="186" name="MSIP_Label_20ea7001-5c24-4702-a3ac-e436ccb02747_Method">
    <vt:lpwstr>Standard</vt:lpwstr>
  </property>
  <property fmtid="{D5CDD505-2E9C-101B-9397-08002B2CF9AE}" pid="187" name="MSIP_Label_20ea7001-5c24-4702-a3ac-e436ccb02747_Name">
    <vt:lpwstr>Confidential</vt:lpwstr>
  </property>
  <property fmtid="{D5CDD505-2E9C-101B-9397-08002B2CF9AE}" pid="188" name="MSIP_Label_20ea7001-5c24-4702-a3ac-e436ccb02747_SiteId">
    <vt:lpwstr>c8823c91-be81-4f89-b024-6c3dd789c106</vt:lpwstr>
  </property>
  <property fmtid="{D5CDD505-2E9C-101B-9397-08002B2CF9AE}" pid="189" name="MSIP_Label_20ea7001-5c24-4702-a3ac-e436ccb02747_ActionId">
    <vt:lpwstr>9235b8c0-8972-414e-b1f4-feee2b1a60d7</vt:lpwstr>
  </property>
  <property fmtid="{D5CDD505-2E9C-101B-9397-08002B2CF9AE}" pid="190" name="MSIP_Label_20ea7001-5c24-4702-a3ac-e436ccb02747_ContentBits">
    <vt:lpwstr>2</vt:lpwstr>
  </property>
</Properties>
</file>