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756" r:id="rId5"/>
  </p:sldMasterIdLst>
  <p:notesMasterIdLst>
    <p:notesMasterId r:id="rId9"/>
  </p:notesMasterIdLst>
  <p:sldIdLst>
    <p:sldId id="840" r:id="rId6"/>
    <p:sldId id="373" r:id="rId7"/>
    <p:sldId id="257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94"/>
    <a:srgbClr val="367852"/>
    <a:srgbClr val="79AE08"/>
    <a:srgbClr val="31744D"/>
    <a:srgbClr val="244094"/>
    <a:srgbClr val="D1E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5"/>
    <p:restoredTop sz="89447" autoAdjust="0"/>
  </p:normalViewPr>
  <p:slideViewPr>
    <p:cSldViewPr snapToGrid="0">
      <p:cViewPr varScale="1">
        <p:scale>
          <a:sx n="45" d="100"/>
          <a:sy n="45" d="100"/>
        </p:scale>
        <p:origin x="101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olopainen" userId="8e62c861-e64a-4931-8135-d30fd666d5ab" providerId="ADAL" clId="{284E37CE-304A-4B56-9FBC-DF2209B6D4B1}"/>
    <pc:docChg chg="modSld">
      <pc:chgData name="Anne Holopainen" userId="8e62c861-e64a-4931-8135-d30fd666d5ab" providerId="ADAL" clId="{284E37CE-304A-4B56-9FBC-DF2209B6D4B1}" dt="2024-09-24T11:05:22.758" v="0" actId="1076"/>
      <pc:docMkLst>
        <pc:docMk/>
      </pc:docMkLst>
      <pc:sldChg chg="modSp mod">
        <pc:chgData name="Anne Holopainen" userId="8e62c861-e64a-4931-8135-d30fd666d5ab" providerId="ADAL" clId="{284E37CE-304A-4B56-9FBC-DF2209B6D4B1}" dt="2024-09-24T11:05:22.758" v="0" actId="1076"/>
        <pc:sldMkLst>
          <pc:docMk/>
          <pc:sldMk cId="1150007718" sldId="373"/>
        </pc:sldMkLst>
        <pc:picChg chg="mod">
          <ac:chgData name="Anne Holopainen" userId="8e62c861-e64a-4931-8135-d30fd666d5ab" providerId="ADAL" clId="{284E37CE-304A-4B56-9FBC-DF2209B6D4B1}" dt="2024-09-24T11:05:22.758" v="0" actId="1076"/>
          <ac:picMkLst>
            <pc:docMk/>
            <pc:sldMk cId="1150007718" sldId="373"/>
            <ac:picMk id="8" creationId="{C180B4B5-34F0-0E20-FD00-3210A998D762}"/>
          </ac:picMkLst>
        </pc:picChg>
      </pc:sldChg>
    </pc:docChg>
  </pc:docChgLst>
  <pc:docChgLst>
    <pc:chgData name="Anne Holopainen" userId="8e62c861-e64a-4931-8135-d30fd666d5ab" providerId="ADAL" clId="{51C38F41-4A17-4932-BA86-94D4E80B9FBC}"/>
    <pc:docChg chg="modSld">
      <pc:chgData name="Anne Holopainen" userId="8e62c861-e64a-4931-8135-d30fd666d5ab" providerId="ADAL" clId="{51C38F41-4A17-4932-BA86-94D4E80B9FBC}" dt="2024-06-25T07:16:40.531" v="82" actId="20577"/>
      <pc:docMkLst>
        <pc:docMk/>
      </pc:docMkLst>
      <pc:sldChg chg="modSp mod">
        <pc:chgData name="Anne Holopainen" userId="8e62c861-e64a-4931-8135-d30fd666d5ab" providerId="ADAL" clId="{51C38F41-4A17-4932-BA86-94D4E80B9FBC}" dt="2024-06-25T07:07:28.276" v="34" actId="20577"/>
        <pc:sldMkLst>
          <pc:docMk/>
          <pc:sldMk cId="2992898589" sldId="839"/>
        </pc:sldMkLst>
        <pc:spChg chg="mod">
          <ac:chgData name="Anne Holopainen" userId="8e62c861-e64a-4931-8135-d30fd666d5ab" providerId="ADAL" clId="{51C38F41-4A17-4932-BA86-94D4E80B9FBC}" dt="2024-06-25T07:07:28.276" v="34" actId="20577"/>
          <ac:spMkLst>
            <pc:docMk/>
            <pc:sldMk cId="2992898589" sldId="839"/>
            <ac:spMk id="3" creationId="{663535C6-31B0-0CB2-DD0F-516B7C8967A6}"/>
          </ac:spMkLst>
        </pc:spChg>
      </pc:sldChg>
      <pc:sldChg chg="modSp mod">
        <pc:chgData name="Anne Holopainen" userId="8e62c861-e64a-4931-8135-d30fd666d5ab" providerId="ADAL" clId="{51C38F41-4A17-4932-BA86-94D4E80B9FBC}" dt="2024-06-25T07:16:40.531" v="82" actId="20577"/>
        <pc:sldMkLst>
          <pc:docMk/>
          <pc:sldMk cId="3183354143" sldId="840"/>
        </pc:sldMkLst>
        <pc:spChg chg="mod">
          <ac:chgData name="Anne Holopainen" userId="8e62c861-e64a-4931-8135-d30fd666d5ab" providerId="ADAL" clId="{51C38F41-4A17-4932-BA86-94D4E80B9FBC}" dt="2024-06-25T07:16:40.531" v="82" actId="20577"/>
          <ac:spMkLst>
            <pc:docMk/>
            <pc:sldMk cId="3183354143" sldId="840"/>
            <ac:spMk id="3" creationId="{663535C6-31B0-0CB2-DD0F-516B7C8967A6}"/>
          </ac:spMkLst>
        </pc:spChg>
      </pc:sldChg>
    </pc:docChg>
  </pc:docChgLst>
  <pc:docChgLst>
    <pc:chgData name="Ulla Santti" userId="94a9ef9f-91d5-41ab-861b-da359f7ec78b" providerId="ADAL" clId="{640B945E-06E4-4AA6-8C3E-2C6FF622B427}"/>
    <pc:docChg chg="custSel modSld">
      <pc:chgData name="Ulla Santti" userId="94a9ef9f-91d5-41ab-861b-da359f7ec78b" providerId="ADAL" clId="{640B945E-06E4-4AA6-8C3E-2C6FF622B427}" dt="2024-04-29T06:09:37.315" v="992" actId="20577"/>
      <pc:docMkLst>
        <pc:docMk/>
      </pc:docMkLst>
      <pc:sldChg chg="modSp mod">
        <pc:chgData name="Ulla Santti" userId="94a9ef9f-91d5-41ab-861b-da359f7ec78b" providerId="ADAL" clId="{640B945E-06E4-4AA6-8C3E-2C6FF622B427}" dt="2024-04-29T06:09:37.315" v="992" actId="20577"/>
        <pc:sldMkLst>
          <pc:docMk/>
          <pc:sldMk cId="2992898589" sldId="839"/>
        </pc:sldMkLst>
        <pc:spChg chg="mod">
          <ac:chgData name="Ulla Santti" userId="94a9ef9f-91d5-41ab-861b-da359f7ec78b" providerId="ADAL" clId="{640B945E-06E4-4AA6-8C3E-2C6FF622B427}" dt="2024-04-19T07:00:12.393" v="241" actId="1076"/>
          <ac:spMkLst>
            <pc:docMk/>
            <pc:sldMk cId="2992898589" sldId="839"/>
            <ac:spMk id="2" creationId="{79053759-ABAA-5B72-214D-847967CDBC3A}"/>
          </ac:spMkLst>
        </pc:spChg>
        <pc:spChg chg="mod">
          <ac:chgData name="Ulla Santti" userId="94a9ef9f-91d5-41ab-861b-da359f7ec78b" providerId="ADAL" clId="{640B945E-06E4-4AA6-8C3E-2C6FF622B427}" dt="2024-04-29T06:09:37.315" v="992" actId="20577"/>
          <ac:spMkLst>
            <pc:docMk/>
            <pc:sldMk cId="2992898589" sldId="839"/>
            <ac:spMk id="3" creationId="{663535C6-31B0-0CB2-DD0F-516B7C8967A6}"/>
          </ac:spMkLst>
        </pc:spChg>
        <pc:picChg chg="mod modCrop">
          <ac:chgData name="Ulla Santti" userId="94a9ef9f-91d5-41ab-861b-da359f7ec78b" providerId="ADAL" clId="{640B945E-06E4-4AA6-8C3E-2C6FF622B427}" dt="2024-04-19T06:53:59.784" v="196" actId="732"/>
          <ac:picMkLst>
            <pc:docMk/>
            <pc:sldMk cId="2992898589" sldId="839"/>
            <ac:picMk id="5" creationId="{50FDB52F-560F-930A-0413-00489F56A446}"/>
          </ac:picMkLst>
        </pc:picChg>
      </pc:sldChg>
    </pc:docChg>
  </pc:docChgLst>
  <pc:docChgLst>
    <pc:chgData name="Ulla Santti" userId="94a9ef9f-91d5-41ab-861b-da359f7ec78b" providerId="ADAL" clId="{790D610C-747A-4012-BBB7-3DCF976156BE}"/>
    <pc:docChg chg="custSel delSld modSld">
      <pc:chgData name="Ulla Santti" userId="94a9ef9f-91d5-41ab-861b-da359f7ec78b" providerId="ADAL" clId="{790D610C-747A-4012-BBB7-3DCF976156BE}" dt="2024-09-19T10:21:32.318" v="2053" actId="27636"/>
      <pc:docMkLst>
        <pc:docMk/>
      </pc:docMkLst>
      <pc:sldChg chg="modSp mod modNotesTx">
        <pc:chgData name="Ulla Santti" userId="94a9ef9f-91d5-41ab-861b-da359f7ec78b" providerId="ADAL" clId="{790D610C-747A-4012-BBB7-3DCF976156BE}" dt="2024-09-19T10:21:32.318" v="2053" actId="27636"/>
        <pc:sldMkLst>
          <pc:docMk/>
          <pc:sldMk cId="2505997821" sldId="257"/>
        </pc:sldMkLst>
        <pc:spChg chg="mod">
          <ac:chgData name="Ulla Santti" userId="94a9ef9f-91d5-41ab-861b-da359f7ec78b" providerId="ADAL" clId="{790D610C-747A-4012-BBB7-3DCF976156BE}" dt="2024-09-19T10:21:10" v="2042" actId="1076"/>
          <ac:spMkLst>
            <pc:docMk/>
            <pc:sldMk cId="2505997821" sldId="257"/>
            <ac:spMk id="2" creationId="{FCD64E9E-6D2F-C70C-B85F-4B15EB3931F8}"/>
          </ac:spMkLst>
        </pc:spChg>
        <pc:spChg chg="mod">
          <ac:chgData name="Ulla Santti" userId="94a9ef9f-91d5-41ab-861b-da359f7ec78b" providerId="ADAL" clId="{790D610C-747A-4012-BBB7-3DCF976156BE}" dt="2024-09-19T10:21:32.318" v="2053" actId="27636"/>
          <ac:spMkLst>
            <pc:docMk/>
            <pc:sldMk cId="2505997821" sldId="257"/>
            <ac:spMk id="3" creationId="{7411DC39-923D-9DF2-142A-C28C660BFD9D}"/>
          </ac:spMkLst>
        </pc:spChg>
        <pc:picChg chg="mod modCrop">
          <ac:chgData name="Ulla Santti" userId="94a9ef9f-91d5-41ab-861b-da359f7ec78b" providerId="ADAL" clId="{790D610C-747A-4012-BBB7-3DCF976156BE}" dt="2024-09-19T10:08:11.205" v="499" actId="1076"/>
          <ac:picMkLst>
            <pc:docMk/>
            <pc:sldMk cId="2505997821" sldId="257"/>
            <ac:picMk id="6" creationId="{7A7F84EA-26DE-7439-AF0C-094706D0BB31}"/>
          </ac:picMkLst>
        </pc:picChg>
      </pc:sldChg>
      <pc:sldChg chg="modSp mod">
        <pc:chgData name="Ulla Santti" userId="94a9ef9f-91d5-41ab-861b-da359f7ec78b" providerId="ADAL" clId="{790D610C-747A-4012-BBB7-3DCF976156BE}" dt="2024-09-19T09:53:56.116" v="495" actId="27636"/>
        <pc:sldMkLst>
          <pc:docMk/>
          <pc:sldMk cId="1150007718" sldId="373"/>
        </pc:sldMkLst>
        <pc:spChg chg="mod">
          <ac:chgData name="Ulla Santti" userId="94a9ef9f-91d5-41ab-861b-da359f7ec78b" providerId="ADAL" clId="{790D610C-747A-4012-BBB7-3DCF976156BE}" dt="2024-09-19T09:43:25.792" v="104" actId="113"/>
          <ac:spMkLst>
            <pc:docMk/>
            <pc:sldMk cId="1150007718" sldId="373"/>
            <ac:spMk id="2" creationId="{157568DA-195E-39B5-A9FC-B4821EFB3757}"/>
          </ac:spMkLst>
        </pc:spChg>
        <pc:spChg chg="mod">
          <ac:chgData name="Ulla Santti" userId="94a9ef9f-91d5-41ab-861b-da359f7ec78b" providerId="ADAL" clId="{790D610C-747A-4012-BBB7-3DCF976156BE}" dt="2024-09-19T09:53:56.116" v="495" actId="27636"/>
          <ac:spMkLst>
            <pc:docMk/>
            <pc:sldMk cId="1150007718" sldId="373"/>
            <ac:spMk id="5" creationId="{2745951C-2FE9-1914-A323-427DE322C1B5}"/>
          </ac:spMkLst>
        </pc:spChg>
        <pc:picChg chg="mod">
          <ac:chgData name="Ulla Santti" userId="94a9ef9f-91d5-41ab-861b-da359f7ec78b" providerId="ADAL" clId="{790D610C-747A-4012-BBB7-3DCF976156BE}" dt="2024-09-19T09:41:41.453" v="99" actId="14100"/>
          <ac:picMkLst>
            <pc:docMk/>
            <pc:sldMk cId="1150007718" sldId="373"/>
            <ac:picMk id="3" creationId="{391E7018-BE61-53B8-F1F0-B2B2D074CACF}"/>
          </ac:picMkLst>
        </pc:picChg>
      </pc:sldChg>
      <pc:sldChg chg="del">
        <pc:chgData name="Ulla Santti" userId="94a9ef9f-91d5-41ab-861b-da359f7ec78b" providerId="ADAL" clId="{790D610C-747A-4012-BBB7-3DCF976156BE}" dt="2024-09-19T09:38:45.729" v="0" actId="47"/>
        <pc:sldMkLst>
          <pc:docMk/>
          <pc:sldMk cId="2992898589" sldId="839"/>
        </pc:sldMkLst>
      </pc:sldChg>
      <pc:sldChg chg="modNotesTx">
        <pc:chgData name="Ulla Santti" userId="94a9ef9f-91d5-41ab-861b-da359f7ec78b" providerId="ADAL" clId="{790D610C-747A-4012-BBB7-3DCF976156BE}" dt="2024-09-19T10:09:26.895" v="544" actId="6549"/>
        <pc:sldMkLst>
          <pc:docMk/>
          <pc:sldMk cId="3183354143" sldId="840"/>
        </pc:sldMkLst>
      </pc:sldChg>
    </pc:docChg>
  </pc:docChgLst>
  <pc:docChgLst>
    <pc:chgData name="Ulla Santti" userId="94a9ef9f-91d5-41ab-861b-da359f7ec78b" providerId="ADAL" clId="{5577BDC5-1F8D-4984-B70B-02B2334B2634}"/>
    <pc:docChg chg="undo custSel addSld delSld modSld">
      <pc:chgData name="Ulla Santti" userId="94a9ef9f-91d5-41ab-861b-da359f7ec78b" providerId="ADAL" clId="{5577BDC5-1F8D-4984-B70B-02B2334B2634}" dt="2024-09-23T10:40:38.380" v="1768" actId="1076"/>
      <pc:docMkLst>
        <pc:docMk/>
      </pc:docMkLst>
      <pc:sldChg chg="addSp delSp modSp add del mod setBg delDesignElem">
        <pc:chgData name="Ulla Santti" userId="94a9ef9f-91d5-41ab-861b-da359f7ec78b" providerId="ADAL" clId="{5577BDC5-1F8D-4984-B70B-02B2334B2634}" dt="2024-09-19T12:45:41.116" v="1058" actId="47"/>
        <pc:sldMkLst>
          <pc:docMk/>
          <pc:sldMk cId="3586240835" sldId="256"/>
        </pc:sldMkLst>
        <pc:spChg chg="mod">
          <ac:chgData name="Ulla Santti" userId="94a9ef9f-91d5-41ab-861b-da359f7ec78b" providerId="ADAL" clId="{5577BDC5-1F8D-4984-B70B-02B2334B2634}" dt="2024-09-19T12:36:30.843" v="813" actId="404"/>
          <ac:spMkLst>
            <pc:docMk/>
            <pc:sldMk cId="3586240835" sldId="256"/>
            <ac:spMk id="2" creationId="{9015AD13-8FC5-BB05-B7E7-72AF0B4D0763}"/>
          </ac:spMkLst>
        </pc:spChg>
        <pc:spChg chg="mod">
          <ac:chgData name="Ulla Santti" userId="94a9ef9f-91d5-41ab-861b-da359f7ec78b" providerId="ADAL" clId="{5577BDC5-1F8D-4984-B70B-02B2334B2634}" dt="2024-09-19T12:38:03.203" v="877" actId="1076"/>
          <ac:spMkLst>
            <pc:docMk/>
            <pc:sldMk cId="3586240835" sldId="256"/>
            <ac:spMk id="3" creationId="{CCFDC256-EF83-06D5-D24C-4057362C5301}"/>
          </ac:spMkLst>
        </pc:spChg>
        <pc:spChg chg="del">
          <ac:chgData name="Ulla Santti" userId="94a9ef9f-91d5-41ab-861b-da359f7ec78b" providerId="ADAL" clId="{5577BDC5-1F8D-4984-B70B-02B2334B2634}" dt="2024-09-19T12:35:53.399" v="805"/>
          <ac:spMkLst>
            <pc:docMk/>
            <pc:sldMk cId="3586240835" sldId="256"/>
            <ac:spMk id="9" creationId="{71B2258F-86CA-4D4D-8270-BC05FCDEBFB3}"/>
          </ac:spMkLst>
        </pc:spChg>
        <pc:picChg chg="mod">
          <ac:chgData name="Ulla Santti" userId="94a9ef9f-91d5-41ab-861b-da359f7ec78b" providerId="ADAL" clId="{5577BDC5-1F8D-4984-B70B-02B2334B2634}" dt="2024-09-19T12:37:52.942" v="873" actId="1076"/>
          <ac:picMkLst>
            <pc:docMk/>
            <pc:sldMk cId="3586240835" sldId="256"/>
            <ac:picMk id="4" creationId="{ABC619AD-27B6-5429-3834-5C7B44C5F930}"/>
          </ac:picMkLst>
        </pc:picChg>
        <pc:picChg chg="add mod">
          <ac:chgData name="Ulla Santti" userId="94a9ef9f-91d5-41ab-861b-da359f7ec78b" providerId="ADAL" clId="{5577BDC5-1F8D-4984-B70B-02B2334B2634}" dt="2024-09-19T12:38:46.629" v="947" actId="1035"/>
          <ac:picMkLst>
            <pc:docMk/>
            <pc:sldMk cId="3586240835" sldId="256"/>
            <ac:picMk id="6" creationId="{D89E897C-4219-1280-400B-61BD31855844}"/>
          </ac:picMkLst>
        </pc:picChg>
        <pc:picChg chg="mod">
          <ac:chgData name="Ulla Santti" userId="94a9ef9f-91d5-41ab-861b-da359f7ec78b" providerId="ADAL" clId="{5577BDC5-1F8D-4984-B70B-02B2334B2634}" dt="2024-09-19T12:45:16.825" v="1054" actId="1076"/>
          <ac:picMkLst>
            <pc:docMk/>
            <pc:sldMk cId="3586240835" sldId="256"/>
            <ac:picMk id="7" creationId="{7CF71588-2265-DFAA-6508-66FE7FE047ED}"/>
          </ac:picMkLst>
        </pc:picChg>
        <pc:picChg chg="add mod">
          <ac:chgData name="Ulla Santti" userId="94a9ef9f-91d5-41ab-861b-da359f7ec78b" providerId="ADAL" clId="{5577BDC5-1F8D-4984-B70B-02B2334B2634}" dt="2024-09-19T12:38:46.629" v="947" actId="1035"/>
          <ac:picMkLst>
            <pc:docMk/>
            <pc:sldMk cId="3586240835" sldId="256"/>
            <ac:picMk id="8" creationId="{4050AFAE-9D58-D70F-5662-16302619EBB8}"/>
          </ac:picMkLst>
        </pc:picChg>
        <pc:picChg chg="add mod">
          <ac:chgData name="Ulla Santti" userId="94a9ef9f-91d5-41ab-861b-da359f7ec78b" providerId="ADAL" clId="{5577BDC5-1F8D-4984-B70B-02B2334B2634}" dt="2024-09-19T12:38:46.629" v="947" actId="1035"/>
          <ac:picMkLst>
            <pc:docMk/>
            <pc:sldMk cId="3586240835" sldId="256"/>
            <ac:picMk id="10" creationId="{F04E33AA-CCA9-9E47-8BD6-CCF40DCB3094}"/>
          </ac:picMkLst>
        </pc:picChg>
        <pc:picChg chg="add mod">
          <ac:chgData name="Ulla Santti" userId="94a9ef9f-91d5-41ab-861b-da359f7ec78b" providerId="ADAL" clId="{5577BDC5-1F8D-4984-B70B-02B2334B2634}" dt="2024-09-19T12:38:46.629" v="947" actId="1035"/>
          <ac:picMkLst>
            <pc:docMk/>
            <pc:sldMk cId="3586240835" sldId="256"/>
            <ac:picMk id="11" creationId="{39AFEA23-3F84-FB93-759E-43612CCD2DB1}"/>
          </ac:picMkLst>
        </pc:picChg>
      </pc:sldChg>
      <pc:sldChg chg="modSp mod">
        <pc:chgData name="Ulla Santti" userId="94a9ef9f-91d5-41ab-861b-da359f7ec78b" providerId="ADAL" clId="{5577BDC5-1F8D-4984-B70B-02B2334B2634}" dt="2024-09-23T10:24:55.174" v="1751" actId="207"/>
        <pc:sldMkLst>
          <pc:docMk/>
          <pc:sldMk cId="2505997821" sldId="257"/>
        </pc:sldMkLst>
        <pc:spChg chg="mod">
          <ac:chgData name="Ulla Santti" userId="94a9ef9f-91d5-41ab-861b-da359f7ec78b" providerId="ADAL" clId="{5577BDC5-1F8D-4984-B70B-02B2334B2634}" dt="2024-09-19T12:00:47.463" v="511" actId="1076"/>
          <ac:spMkLst>
            <pc:docMk/>
            <pc:sldMk cId="2505997821" sldId="257"/>
            <ac:spMk id="2" creationId="{FCD64E9E-6D2F-C70C-B85F-4B15EB3931F8}"/>
          </ac:spMkLst>
        </pc:spChg>
        <pc:spChg chg="mod">
          <ac:chgData name="Ulla Santti" userId="94a9ef9f-91d5-41ab-861b-da359f7ec78b" providerId="ADAL" clId="{5577BDC5-1F8D-4984-B70B-02B2334B2634}" dt="2024-09-23T10:24:55.174" v="1751" actId="207"/>
          <ac:spMkLst>
            <pc:docMk/>
            <pc:sldMk cId="2505997821" sldId="257"/>
            <ac:spMk id="3" creationId="{7411DC39-923D-9DF2-142A-C28C660BFD9D}"/>
          </ac:spMkLst>
        </pc:spChg>
        <pc:spChg chg="mod">
          <ac:chgData name="Ulla Santti" userId="94a9ef9f-91d5-41ab-861b-da359f7ec78b" providerId="ADAL" clId="{5577BDC5-1F8D-4984-B70B-02B2334B2634}" dt="2024-09-19T12:01:33.905" v="517" actId="1076"/>
          <ac:spMkLst>
            <pc:docMk/>
            <pc:sldMk cId="2505997821" sldId="257"/>
            <ac:spMk id="8" creationId="{168DA681-01F7-F676-66AC-A0F061FE7EEB}"/>
          </ac:spMkLst>
        </pc:spChg>
        <pc:picChg chg="mod">
          <ac:chgData name="Ulla Santti" userId="94a9ef9f-91d5-41ab-861b-da359f7ec78b" providerId="ADAL" clId="{5577BDC5-1F8D-4984-B70B-02B2334B2634}" dt="2024-09-19T11:19:57.500" v="491" actId="1076"/>
          <ac:picMkLst>
            <pc:docMk/>
            <pc:sldMk cId="2505997821" sldId="257"/>
            <ac:picMk id="4" creationId="{3DEE46CC-7D67-7E60-3AEE-ADF8D2B448DF}"/>
          </ac:picMkLst>
        </pc:picChg>
        <pc:picChg chg="mod modCrop">
          <ac:chgData name="Ulla Santti" userId="94a9ef9f-91d5-41ab-861b-da359f7ec78b" providerId="ADAL" clId="{5577BDC5-1F8D-4984-B70B-02B2334B2634}" dt="2024-09-19T11:58:35.702" v="497" actId="1076"/>
          <ac:picMkLst>
            <pc:docMk/>
            <pc:sldMk cId="2505997821" sldId="257"/>
            <ac:picMk id="6" creationId="{7A7F84EA-26DE-7439-AF0C-094706D0BB31}"/>
          </ac:picMkLst>
        </pc:picChg>
      </pc:sldChg>
      <pc:sldChg chg="addSp delSp modSp mod">
        <pc:chgData name="Ulla Santti" userId="94a9ef9f-91d5-41ab-861b-da359f7ec78b" providerId="ADAL" clId="{5577BDC5-1F8D-4984-B70B-02B2334B2634}" dt="2024-09-23T10:26:28.976" v="1764" actId="20577"/>
        <pc:sldMkLst>
          <pc:docMk/>
          <pc:sldMk cId="1150007718" sldId="373"/>
        </pc:sldMkLst>
        <pc:spChg chg="mod">
          <ac:chgData name="Ulla Santti" userId="94a9ef9f-91d5-41ab-861b-da359f7ec78b" providerId="ADAL" clId="{5577BDC5-1F8D-4984-B70B-02B2334B2634}" dt="2024-09-23T07:34:14.117" v="1371" actId="20577"/>
          <ac:spMkLst>
            <pc:docMk/>
            <pc:sldMk cId="1150007718" sldId="373"/>
            <ac:spMk id="2" creationId="{157568DA-195E-39B5-A9FC-B4821EFB3757}"/>
          </ac:spMkLst>
        </pc:spChg>
        <pc:spChg chg="mod">
          <ac:chgData name="Ulla Santti" userId="94a9ef9f-91d5-41ab-861b-da359f7ec78b" providerId="ADAL" clId="{5577BDC5-1F8D-4984-B70B-02B2334B2634}" dt="2024-09-23T10:26:28.976" v="1764" actId="20577"/>
          <ac:spMkLst>
            <pc:docMk/>
            <pc:sldMk cId="1150007718" sldId="373"/>
            <ac:spMk id="5" creationId="{2745951C-2FE9-1914-A323-427DE322C1B5}"/>
          </ac:spMkLst>
        </pc:spChg>
        <pc:picChg chg="add del mod">
          <ac:chgData name="Ulla Santti" userId="94a9ef9f-91d5-41ab-861b-da359f7ec78b" providerId="ADAL" clId="{5577BDC5-1F8D-4984-B70B-02B2334B2634}" dt="2024-09-19T12:56:36.355" v="1309" actId="478"/>
          <ac:picMkLst>
            <pc:docMk/>
            <pc:sldMk cId="1150007718" sldId="373"/>
            <ac:picMk id="4" creationId="{A076885C-5D0F-FFA1-D239-C7FB5B016A76}"/>
          </ac:picMkLst>
        </pc:picChg>
        <pc:picChg chg="add del mod">
          <ac:chgData name="Ulla Santti" userId="94a9ef9f-91d5-41ab-861b-da359f7ec78b" providerId="ADAL" clId="{5577BDC5-1F8D-4984-B70B-02B2334B2634}" dt="2024-09-19T12:56:36.355" v="1309" actId="478"/>
          <ac:picMkLst>
            <pc:docMk/>
            <pc:sldMk cId="1150007718" sldId="373"/>
            <ac:picMk id="6" creationId="{5C3A390D-0BA6-8574-0BFB-3DF0C4BD247D}"/>
          </ac:picMkLst>
        </pc:picChg>
        <pc:picChg chg="add del mod">
          <ac:chgData name="Ulla Santti" userId="94a9ef9f-91d5-41ab-861b-da359f7ec78b" providerId="ADAL" clId="{5577BDC5-1F8D-4984-B70B-02B2334B2634}" dt="2024-09-19T12:56:36.355" v="1309" actId="478"/>
          <ac:picMkLst>
            <pc:docMk/>
            <pc:sldMk cId="1150007718" sldId="373"/>
            <ac:picMk id="7" creationId="{15BE029E-99C0-25FC-B5A8-20C6F63E62F1}"/>
          </ac:picMkLst>
        </pc:picChg>
        <pc:picChg chg="mod modCrop">
          <ac:chgData name="Ulla Santti" userId="94a9ef9f-91d5-41ab-861b-da359f7ec78b" providerId="ADAL" clId="{5577BDC5-1F8D-4984-B70B-02B2334B2634}" dt="2024-09-23T10:26:16.898" v="1762" actId="732"/>
          <ac:picMkLst>
            <pc:docMk/>
            <pc:sldMk cId="1150007718" sldId="373"/>
            <ac:picMk id="8" creationId="{C180B4B5-34F0-0E20-FD00-3210A998D762}"/>
          </ac:picMkLst>
        </pc:picChg>
        <pc:picChg chg="add del mod">
          <ac:chgData name="Ulla Santti" userId="94a9ef9f-91d5-41ab-861b-da359f7ec78b" providerId="ADAL" clId="{5577BDC5-1F8D-4984-B70B-02B2334B2634}" dt="2024-09-19T12:56:36.355" v="1309" actId="478"/>
          <ac:picMkLst>
            <pc:docMk/>
            <pc:sldMk cId="1150007718" sldId="373"/>
            <ac:picMk id="10" creationId="{67328822-210D-A023-8785-1306E43ABA42}"/>
          </ac:picMkLst>
        </pc:picChg>
      </pc:sldChg>
      <pc:sldChg chg="addSp delSp modSp mod setBg setClrOvrMap modNotesTx">
        <pc:chgData name="Ulla Santti" userId="94a9ef9f-91d5-41ab-861b-da359f7ec78b" providerId="ADAL" clId="{5577BDC5-1F8D-4984-B70B-02B2334B2634}" dt="2024-09-23T10:40:38.380" v="1768" actId="1076"/>
        <pc:sldMkLst>
          <pc:docMk/>
          <pc:sldMk cId="3183354143" sldId="840"/>
        </pc:sldMkLst>
        <pc:spChg chg="mod">
          <ac:chgData name="Ulla Santti" userId="94a9ef9f-91d5-41ab-861b-da359f7ec78b" providerId="ADAL" clId="{5577BDC5-1F8D-4984-B70B-02B2334B2634}" dt="2024-09-19T12:59:25.544" v="1333" actId="20577"/>
          <ac:spMkLst>
            <pc:docMk/>
            <pc:sldMk cId="3183354143" sldId="840"/>
            <ac:spMk id="2" creationId="{79053759-ABAA-5B72-214D-847967CDBC3A}"/>
          </ac:spMkLst>
        </pc:spChg>
        <pc:spChg chg="mod ord">
          <ac:chgData name="Ulla Santti" userId="94a9ef9f-91d5-41ab-861b-da359f7ec78b" providerId="ADAL" clId="{5577BDC5-1F8D-4984-B70B-02B2334B2634}" dt="2024-09-23T10:40:38.380" v="1768" actId="1076"/>
          <ac:spMkLst>
            <pc:docMk/>
            <pc:sldMk cId="3183354143" sldId="840"/>
            <ac:spMk id="3" creationId="{663535C6-31B0-0CB2-DD0F-516B7C8967A6}"/>
          </ac:spMkLst>
        </pc:spChg>
        <pc:spChg chg="add del mod">
          <ac:chgData name="Ulla Santti" userId="94a9ef9f-91d5-41ab-861b-da359f7ec78b" providerId="ADAL" clId="{5577BDC5-1F8D-4984-B70B-02B2334B2634}" dt="2024-09-19T12:21:34.341" v="772" actId="478"/>
          <ac:spMkLst>
            <pc:docMk/>
            <pc:sldMk cId="3183354143" sldId="840"/>
            <ac:spMk id="6" creationId="{4D3C6866-591C-B86F-CA47-0B52D614F5EB}"/>
          </ac:spMkLst>
        </pc:spChg>
        <pc:spChg chg="add del mod">
          <ac:chgData name="Ulla Santti" userId="94a9ef9f-91d5-41ab-861b-da359f7ec78b" providerId="ADAL" clId="{5577BDC5-1F8D-4984-B70B-02B2334B2634}" dt="2024-09-19T12:23:56.132" v="775"/>
          <ac:spMkLst>
            <pc:docMk/>
            <pc:sldMk cId="3183354143" sldId="840"/>
            <ac:spMk id="7" creationId="{4B5C04C7-E05F-D864-3EFF-F686B5BA30F8}"/>
          </ac:spMkLst>
        </pc:spChg>
        <pc:spChg chg="mod">
          <ac:chgData name="Ulla Santti" userId="94a9ef9f-91d5-41ab-861b-da359f7ec78b" providerId="ADAL" clId="{5577BDC5-1F8D-4984-B70B-02B2334B2634}" dt="2024-09-19T12:40:27.232" v="948" actId="26606"/>
          <ac:spMkLst>
            <pc:docMk/>
            <pc:sldMk cId="3183354143" sldId="840"/>
            <ac:spMk id="12" creationId="{11083C91-CC50-FE9D-EDE5-231B6A315D62}"/>
          </ac:spMkLst>
        </pc:spChg>
        <pc:spChg chg="add del">
          <ac:chgData name="Ulla Santti" userId="94a9ef9f-91d5-41ab-861b-da359f7ec78b" providerId="ADAL" clId="{5577BDC5-1F8D-4984-B70B-02B2334B2634}" dt="2024-09-19T12:19:12.977" v="683" actId="26606"/>
          <ac:spMkLst>
            <pc:docMk/>
            <pc:sldMk cId="3183354143" sldId="840"/>
            <ac:spMk id="14" creationId="{2C61293E-6EBE-43EF-A52C-9BEBFD7679D4}"/>
          </ac:spMkLst>
        </pc:spChg>
        <pc:spChg chg="add del">
          <ac:chgData name="Ulla Santti" userId="94a9ef9f-91d5-41ab-861b-da359f7ec78b" providerId="ADAL" clId="{5577BDC5-1F8D-4984-B70B-02B2334B2634}" dt="2024-09-19T12:19:12.977" v="683" actId="26606"/>
          <ac:spMkLst>
            <pc:docMk/>
            <pc:sldMk cId="3183354143" sldId="840"/>
            <ac:spMk id="15" creationId="{21540236-BFD5-4A9D-8840-4703E7F76825}"/>
          </ac:spMkLst>
        </pc:spChg>
        <pc:spChg chg="add">
          <ac:chgData name="Ulla Santti" userId="94a9ef9f-91d5-41ab-861b-da359f7ec78b" providerId="ADAL" clId="{5577BDC5-1F8D-4984-B70B-02B2334B2634}" dt="2024-09-19T12:40:27.232" v="948" actId="26606"/>
          <ac:spMkLst>
            <pc:docMk/>
            <pc:sldMk cId="3183354143" sldId="840"/>
            <ac:spMk id="16" creationId="{E8A8EAB8-D2FF-444D-B34B-7D32F106AD0E}"/>
          </ac:spMkLst>
        </pc:spChg>
        <pc:spChg chg="add del">
          <ac:chgData name="Ulla Santti" userId="94a9ef9f-91d5-41ab-861b-da359f7ec78b" providerId="ADAL" clId="{5577BDC5-1F8D-4984-B70B-02B2334B2634}" dt="2024-09-19T12:16:44.055" v="667" actId="26606"/>
          <ac:spMkLst>
            <pc:docMk/>
            <pc:sldMk cId="3183354143" sldId="840"/>
            <ac:spMk id="17" creationId="{71B2258F-86CA-4D4D-8270-BC05FCDEBFB3}"/>
          </ac:spMkLst>
        </pc:spChg>
        <pc:spChg chg="add del">
          <ac:chgData name="Ulla Santti" userId="94a9ef9f-91d5-41ab-861b-da359f7ec78b" providerId="ADAL" clId="{5577BDC5-1F8D-4984-B70B-02B2334B2634}" dt="2024-09-19T12:19:14.647" v="685" actId="26606"/>
          <ac:spMkLst>
            <pc:docMk/>
            <pc:sldMk cId="3183354143" sldId="840"/>
            <ac:spMk id="18" creationId="{FB5B0058-AF13-4859-B429-4EDDE2A26F7F}"/>
          </ac:spMkLst>
        </pc:spChg>
        <pc:spChg chg="add del">
          <ac:chgData name="Ulla Santti" userId="94a9ef9f-91d5-41ab-861b-da359f7ec78b" providerId="ADAL" clId="{5577BDC5-1F8D-4984-B70B-02B2334B2634}" dt="2024-09-19T12:16:54.877" v="670" actId="26606"/>
          <ac:spMkLst>
            <pc:docMk/>
            <pc:sldMk cId="3183354143" sldId="840"/>
            <ac:spMk id="19" creationId="{890DEF05-784E-4B61-89E4-04C4ECF4E5A0}"/>
          </ac:spMkLst>
        </pc:spChg>
        <pc:spChg chg="add del">
          <ac:chgData name="Ulla Santti" userId="94a9ef9f-91d5-41ab-861b-da359f7ec78b" providerId="ADAL" clId="{5577BDC5-1F8D-4984-B70B-02B2334B2634}" dt="2024-09-19T12:16:54.877" v="670" actId="26606"/>
          <ac:spMkLst>
            <pc:docMk/>
            <pc:sldMk cId="3183354143" sldId="840"/>
            <ac:spMk id="20" creationId="{22A397E7-BF60-45B2-84C7-B074B76C37A7}"/>
          </ac:spMkLst>
        </pc:spChg>
        <pc:spChg chg="add del">
          <ac:chgData name="Ulla Santti" userId="94a9ef9f-91d5-41ab-861b-da359f7ec78b" providerId="ADAL" clId="{5577BDC5-1F8D-4984-B70B-02B2334B2634}" dt="2024-09-19T12:19:14.647" v="685" actId="26606"/>
          <ac:spMkLst>
            <pc:docMk/>
            <pc:sldMk cId="3183354143" sldId="840"/>
            <ac:spMk id="22" creationId="{1A89CBBC-7743-43D9-A324-25CB472E9B2E}"/>
          </ac:spMkLst>
        </pc:spChg>
        <pc:spChg chg="add del">
          <ac:chgData name="Ulla Santti" userId="94a9ef9f-91d5-41ab-861b-da359f7ec78b" providerId="ADAL" clId="{5577BDC5-1F8D-4984-B70B-02B2334B2634}" dt="2024-09-19T12:16:58.825" v="672" actId="26606"/>
          <ac:spMkLst>
            <pc:docMk/>
            <pc:sldMk cId="3183354143" sldId="840"/>
            <ac:spMk id="23" creationId="{23E547B5-89CF-4EC0-96DE-25771AED0799}"/>
          </ac:spMkLst>
        </pc:spChg>
        <pc:spChg chg="add del">
          <ac:chgData name="Ulla Santti" userId="94a9ef9f-91d5-41ab-861b-da359f7ec78b" providerId="ADAL" clId="{5577BDC5-1F8D-4984-B70B-02B2334B2634}" dt="2024-09-19T12:16:58.825" v="672" actId="26606"/>
          <ac:spMkLst>
            <pc:docMk/>
            <pc:sldMk cId="3183354143" sldId="840"/>
            <ac:spMk id="24" creationId="{3F0B8CEB-8279-4E5E-A0CE-1FC9F71736F2}"/>
          </ac:spMkLst>
        </pc:spChg>
        <pc:spChg chg="add del">
          <ac:chgData name="Ulla Santti" userId="94a9ef9f-91d5-41ab-861b-da359f7ec78b" providerId="ADAL" clId="{5577BDC5-1F8D-4984-B70B-02B2334B2634}" dt="2024-09-19T12:20:04.448" v="760" actId="26606"/>
          <ac:spMkLst>
            <pc:docMk/>
            <pc:sldMk cId="3183354143" sldId="840"/>
            <ac:spMk id="25" creationId="{2C61293E-6EBE-43EF-A52C-9BEBFD7679D4}"/>
          </ac:spMkLst>
        </pc:spChg>
        <pc:spChg chg="add del">
          <ac:chgData name="Ulla Santti" userId="94a9ef9f-91d5-41ab-861b-da359f7ec78b" providerId="ADAL" clId="{5577BDC5-1F8D-4984-B70B-02B2334B2634}" dt="2024-09-19T12:17:01.181" v="674" actId="26606"/>
          <ac:spMkLst>
            <pc:docMk/>
            <pc:sldMk cId="3183354143" sldId="840"/>
            <ac:spMk id="26" creationId="{04812C46-200A-4DEB-A05E-3ED6C68C2387}"/>
          </ac:spMkLst>
        </pc:spChg>
        <pc:spChg chg="add del">
          <ac:chgData name="Ulla Santti" userId="94a9ef9f-91d5-41ab-861b-da359f7ec78b" providerId="ADAL" clId="{5577BDC5-1F8D-4984-B70B-02B2334B2634}" dt="2024-09-19T12:17:01.181" v="674" actId="26606"/>
          <ac:spMkLst>
            <pc:docMk/>
            <pc:sldMk cId="3183354143" sldId="840"/>
            <ac:spMk id="27" creationId="{D1EA859B-E555-4109-94F3-6700E046E008}"/>
          </ac:spMkLst>
        </pc:spChg>
        <pc:spChg chg="add del">
          <ac:chgData name="Ulla Santti" userId="94a9ef9f-91d5-41ab-861b-da359f7ec78b" providerId="ADAL" clId="{5577BDC5-1F8D-4984-B70B-02B2334B2634}" dt="2024-09-19T12:20:04.448" v="760" actId="26606"/>
          <ac:spMkLst>
            <pc:docMk/>
            <pc:sldMk cId="3183354143" sldId="840"/>
            <ac:spMk id="28" creationId="{21540236-BFD5-4A9D-8840-4703E7F76825}"/>
          </ac:spMkLst>
        </pc:spChg>
        <pc:spChg chg="add del">
          <ac:chgData name="Ulla Santti" userId="94a9ef9f-91d5-41ab-861b-da359f7ec78b" providerId="ADAL" clId="{5577BDC5-1F8D-4984-B70B-02B2334B2634}" dt="2024-09-19T12:17:20.805" v="677" actId="26606"/>
          <ac:spMkLst>
            <pc:docMk/>
            <pc:sldMk cId="3183354143" sldId="840"/>
            <ac:spMk id="29" creationId="{FB5B0058-AF13-4859-B429-4EDDE2A26F7F}"/>
          </ac:spMkLst>
        </pc:spChg>
        <pc:spChg chg="add del">
          <ac:chgData name="Ulla Santti" userId="94a9ef9f-91d5-41ab-861b-da359f7ec78b" providerId="ADAL" clId="{5577BDC5-1F8D-4984-B70B-02B2334B2634}" dt="2024-09-19T12:17:20.805" v="677" actId="26606"/>
          <ac:spMkLst>
            <pc:docMk/>
            <pc:sldMk cId="3183354143" sldId="840"/>
            <ac:spMk id="30" creationId="{1A89CBBC-7743-43D9-A324-25CB472E9B2E}"/>
          </ac:spMkLst>
        </pc:spChg>
        <pc:spChg chg="add del">
          <ac:chgData name="Ulla Santti" userId="94a9ef9f-91d5-41ab-861b-da359f7ec78b" providerId="ADAL" clId="{5577BDC5-1F8D-4984-B70B-02B2334B2634}" dt="2024-09-19T12:19:54.472" v="749" actId="26606"/>
          <ac:spMkLst>
            <pc:docMk/>
            <pc:sldMk cId="3183354143" sldId="840"/>
            <ac:spMk id="33" creationId="{2C61293E-6EBE-43EF-A52C-9BEBFD7679D4}"/>
          </ac:spMkLst>
        </pc:spChg>
        <pc:spChg chg="add del">
          <ac:chgData name="Ulla Santti" userId="94a9ef9f-91d5-41ab-861b-da359f7ec78b" providerId="ADAL" clId="{5577BDC5-1F8D-4984-B70B-02B2334B2634}" dt="2024-09-19T12:19:54.472" v="749" actId="26606"/>
          <ac:spMkLst>
            <pc:docMk/>
            <pc:sldMk cId="3183354143" sldId="840"/>
            <ac:spMk id="35" creationId="{3FCFB1DE-0B7E-48CC-BA90-B2AB0889F9D6}"/>
          </ac:spMkLst>
        </pc:spChg>
        <pc:picChg chg="mod ord">
          <ac:chgData name="Ulla Santti" userId="94a9ef9f-91d5-41ab-861b-da359f7ec78b" providerId="ADAL" clId="{5577BDC5-1F8D-4984-B70B-02B2334B2634}" dt="2024-09-19T12:40:27.232" v="948" actId="26606"/>
          <ac:picMkLst>
            <pc:docMk/>
            <pc:sldMk cId="3183354143" sldId="840"/>
            <ac:picMk id="5" creationId="{50FDB52F-560F-930A-0413-00489F56A446}"/>
          </ac:picMkLst>
        </pc:picChg>
        <pc:picChg chg="add del mod">
          <ac:chgData name="Ulla Santti" userId="94a9ef9f-91d5-41ab-861b-da359f7ec78b" providerId="ADAL" clId="{5577BDC5-1F8D-4984-B70B-02B2334B2634}" dt="2024-09-19T12:32:27.093" v="791" actId="478"/>
          <ac:picMkLst>
            <pc:docMk/>
            <pc:sldMk cId="3183354143" sldId="840"/>
            <ac:picMk id="8" creationId="{A7A1CA83-44A8-1BF7-35B1-1B537881EAFF}"/>
          </ac:picMkLst>
        </pc:picChg>
        <pc:picChg chg="add del mod">
          <ac:chgData name="Ulla Santti" userId="94a9ef9f-91d5-41ab-861b-da359f7ec78b" providerId="ADAL" clId="{5577BDC5-1F8D-4984-B70B-02B2334B2634}" dt="2024-09-19T12:32:27.093" v="791" actId="478"/>
          <ac:picMkLst>
            <pc:docMk/>
            <pc:sldMk cId="3183354143" sldId="840"/>
            <ac:picMk id="9" creationId="{AE469FDB-EA84-A6B4-E5DA-0A57BEB47DDF}"/>
          </ac:picMkLst>
        </pc:picChg>
        <pc:picChg chg="add del mod">
          <ac:chgData name="Ulla Santti" userId="94a9ef9f-91d5-41ab-861b-da359f7ec78b" providerId="ADAL" clId="{5577BDC5-1F8D-4984-B70B-02B2334B2634}" dt="2024-09-19T12:32:27.093" v="791" actId="478"/>
          <ac:picMkLst>
            <pc:docMk/>
            <pc:sldMk cId="3183354143" sldId="840"/>
            <ac:picMk id="10" creationId="{82416CF8-DEF0-3C01-55D6-143AC13D91E7}"/>
          </ac:picMkLst>
        </pc:picChg>
        <pc:picChg chg="add del mod">
          <ac:chgData name="Ulla Santti" userId="94a9ef9f-91d5-41ab-861b-da359f7ec78b" providerId="ADAL" clId="{5577BDC5-1F8D-4984-B70B-02B2334B2634}" dt="2024-09-19T12:32:27.093" v="791" actId="478"/>
          <ac:picMkLst>
            <pc:docMk/>
            <pc:sldMk cId="3183354143" sldId="840"/>
            <ac:picMk id="11" creationId="{96884C55-FBEF-BE6C-FF07-428B2D387471}"/>
          </ac:picMkLst>
        </pc:picChg>
        <pc:picChg chg="add mod">
          <ac:chgData name="Ulla Santti" userId="94a9ef9f-91d5-41ab-861b-da359f7ec78b" providerId="ADAL" clId="{5577BDC5-1F8D-4984-B70B-02B2334B2634}" dt="2024-09-19T12:45:34.398" v="1057" actId="1076"/>
          <ac:picMkLst>
            <pc:docMk/>
            <pc:sldMk cId="3183354143" sldId="840"/>
            <ac:picMk id="13" creationId="{C9C66863-73B2-89C4-DF62-599DA11F9598}"/>
          </ac:picMkLst>
        </pc:picChg>
        <pc:picChg chg="add mod">
          <ac:chgData name="Ulla Santti" userId="94a9ef9f-91d5-41ab-861b-da359f7ec78b" providerId="ADAL" clId="{5577BDC5-1F8D-4984-B70B-02B2334B2634}" dt="2024-09-19T13:02:42.326" v="1352" actId="1076"/>
          <ac:picMkLst>
            <pc:docMk/>
            <pc:sldMk cId="3183354143" sldId="840"/>
            <ac:picMk id="34" creationId="{C9046499-4537-173B-ACB5-330ED63EEB55}"/>
          </ac:picMkLst>
        </pc:picChg>
        <pc:picChg chg="add mod">
          <ac:chgData name="Ulla Santti" userId="94a9ef9f-91d5-41ab-861b-da359f7ec78b" providerId="ADAL" clId="{5577BDC5-1F8D-4984-B70B-02B2334B2634}" dt="2024-09-19T13:02:42.326" v="1352" actId="1076"/>
          <ac:picMkLst>
            <pc:docMk/>
            <pc:sldMk cId="3183354143" sldId="840"/>
            <ac:picMk id="36" creationId="{889F4A25-1ED3-A743-F4BD-7ACF7B4D879C}"/>
          </ac:picMkLst>
        </pc:picChg>
        <pc:picChg chg="add mod">
          <ac:chgData name="Ulla Santti" userId="94a9ef9f-91d5-41ab-861b-da359f7ec78b" providerId="ADAL" clId="{5577BDC5-1F8D-4984-B70B-02B2334B2634}" dt="2024-09-19T13:02:42.326" v="1352" actId="1076"/>
          <ac:picMkLst>
            <pc:docMk/>
            <pc:sldMk cId="3183354143" sldId="840"/>
            <ac:picMk id="37" creationId="{CB2C34D3-C41C-CEC1-258B-69ECE15F9533}"/>
          </ac:picMkLst>
        </pc:picChg>
        <pc:picChg chg="add mod">
          <ac:chgData name="Ulla Santti" userId="94a9ef9f-91d5-41ab-861b-da359f7ec78b" providerId="ADAL" clId="{5577BDC5-1F8D-4984-B70B-02B2334B2634}" dt="2024-09-19T13:02:42.326" v="1352" actId="1076"/>
          <ac:picMkLst>
            <pc:docMk/>
            <pc:sldMk cId="3183354143" sldId="840"/>
            <ac:picMk id="38" creationId="{1CE75C98-D12B-EC64-BB1E-1BF3DA194397}"/>
          </ac:picMkLst>
        </pc:picChg>
        <pc:cxnChg chg="add del">
          <ac:chgData name="Ulla Santti" userId="94a9ef9f-91d5-41ab-861b-da359f7ec78b" providerId="ADAL" clId="{5577BDC5-1F8D-4984-B70B-02B2334B2634}" dt="2024-09-19T12:16:54.877" v="670" actId="26606"/>
          <ac:cxnSpMkLst>
            <pc:docMk/>
            <pc:sldMk cId="3183354143" sldId="840"/>
            <ac:cxnSpMk id="21" creationId="{C41BAEC7-F7B0-4224-8B18-8F74B7D87F0B}"/>
          </ac:cxnSpMkLst>
        </pc:cxnChg>
        <pc:cxnChg chg="add">
          <ac:chgData name="Ulla Santti" userId="94a9ef9f-91d5-41ab-861b-da359f7ec78b" providerId="ADAL" clId="{5577BDC5-1F8D-4984-B70B-02B2334B2634}" dt="2024-09-19T12:40:27.232" v="948" actId="26606"/>
          <ac:cxnSpMkLst>
            <pc:docMk/>
            <pc:sldMk cId="3183354143" sldId="840"/>
            <ac:cxnSpMk id="31" creationId="{EEA38897-7BA3-4408-8083-3235339C4A60}"/>
          </ac:cxnSpMkLst>
        </pc:cxnChg>
        <pc:cxnChg chg="add">
          <ac:chgData name="Ulla Santti" userId="94a9ef9f-91d5-41ab-861b-da359f7ec78b" providerId="ADAL" clId="{5577BDC5-1F8D-4984-B70B-02B2334B2634}" dt="2024-09-19T12:40:27.232" v="948" actId="26606"/>
          <ac:cxnSpMkLst>
            <pc:docMk/>
            <pc:sldMk cId="3183354143" sldId="840"/>
            <ac:cxnSpMk id="32" creationId="{F11AD06B-AB20-4097-8606-5DA00DBACE88}"/>
          </ac:cxnSpMkLst>
        </pc:cxnChg>
      </pc:sldChg>
      <pc:sldChg chg="delSp modSp add del mod">
        <pc:chgData name="Ulla Santti" userId="94a9ef9f-91d5-41ab-861b-da359f7ec78b" providerId="ADAL" clId="{5577BDC5-1F8D-4984-B70B-02B2334B2634}" dt="2024-09-19T12:35:34.495" v="803" actId="47"/>
        <pc:sldMkLst>
          <pc:docMk/>
          <pc:sldMk cId="2176688009" sldId="841"/>
        </pc:sldMkLst>
        <pc:spChg chg="mod">
          <ac:chgData name="Ulla Santti" userId="94a9ef9f-91d5-41ab-861b-da359f7ec78b" providerId="ADAL" clId="{5577BDC5-1F8D-4984-B70B-02B2334B2634}" dt="2024-09-19T12:35:08.423" v="800" actId="20577"/>
          <ac:spMkLst>
            <pc:docMk/>
            <pc:sldMk cId="2176688009" sldId="841"/>
            <ac:spMk id="2" creationId="{79053759-ABAA-5B72-214D-847967CDBC3A}"/>
          </ac:spMkLst>
        </pc:spChg>
        <pc:spChg chg="del mod">
          <ac:chgData name="Ulla Santti" userId="94a9ef9f-91d5-41ab-861b-da359f7ec78b" providerId="ADAL" clId="{5577BDC5-1F8D-4984-B70B-02B2334B2634}" dt="2024-09-19T12:35:17.253" v="802" actId="478"/>
          <ac:spMkLst>
            <pc:docMk/>
            <pc:sldMk cId="2176688009" sldId="841"/>
            <ac:spMk id="3" creationId="{663535C6-31B0-0CB2-DD0F-516B7C8967A6}"/>
          </ac:spMkLst>
        </pc:spChg>
      </pc:sldChg>
    </pc:docChg>
  </pc:docChgLst>
  <pc:docChgLst>
    <pc:chgData name="Anne Holopainen" userId="8e62c861-e64a-4931-8135-d30fd666d5ab" providerId="ADAL" clId="{0C44A9B1-C5C6-4A57-90DC-644A78756FC0}"/>
    <pc:docChg chg="custSel modSld">
      <pc:chgData name="Anne Holopainen" userId="8e62c861-e64a-4931-8135-d30fd666d5ab" providerId="ADAL" clId="{0C44A9B1-C5C6-4A57-90DC-644A78756FC0}" dt="2024-08-09T09:39:12.732" v="203" actId="14100"/>
      <pc:docMkLst>
        <pc:docMk/>
      </pc:docMkLst>
      <pc:sldChg chg="modSp mod">
        <pc:chgData name="Anne Holopainen" userId="8e62c861-e64a-4931-8135-d30fd666d5ab" providerId="ADAL" clId="{0C44A9B1-C5C6-4A57-90DC-644A78756FC0}" dt="2024-08-09T09:39:12.732" v="203" actId="14100"/>
        <pc:sldMkLst>
          <pc:docMk/>
          <pc:sldMk cId="2992898589" sldId="839"/>
        </pc:sldMkLst>
        <pc:spChg chg="mod">
          <ac:chgData name="Anne Holopainen" userId="8e62c861-e64a-4931-8135-d30fd666d5ab" providerId="ADAL" clId="{0C44A9B1-C5C6-4A57-90DC-644A78756FC0}" dt="2024-08-09T09:37:52.531" v="108" actId="1076"/>
          <ac:spMkLst>
            <pc:docMk/>
            <pc:sldMk cId="2992898589" sldId="839"/>
            <ac:spMk id="2" creationId="{79053759-ABAA-5B72-214D-847967CDBC3A}"/>
          </ac:spMkLst>
        </pc:spChg>
        <pc:spChg chg="mod">
          <ac:chgData name="Anne Holopainen" userId="8e62c861-e64a-4931-8135-d30fd666d5ab" providerId="ADAL" clId="{0C44A9B1-C5C6-4A57-90DC-644A78756FC0}" dt="2024-08-09T09:39:12.732" v="203" actId="14100"/>
          <ac:spMkLst>
            <pc:docMk/>
            <pc:sldMk cId="2992898589" sldId="839"/>
            <ac:spMk id="3" creationId="{663535C6-31B0-0CB2-DD0F-516B7C8967A6}"/>
          </ac:spMkLst>
        </pc:spChg>
      </pc:sldChg>
      <pc:sldChg chg="modSp mod">
        <pc:chgData name="Anne Holopainen" userId="8e62c861-e64a-4931-8135-d30fd666d5ab" providerId="ADAL" clId="{0C44A9B1-C5C6-4A57-90DC-644A78756FC0}" dt="2024-08-09T09:37:23.666" v="107" actId="20577"/>
        <pc:sldMkLst>
          <pc:docMk/>
          <pc:sldMk cId="3183354143" sldId="840"/>
        </pc:sldMkLst>
        <pc:spChg chg="mod">
          <ac:chgData name="Anne Holopainen" userId="8e62c861-e64a-4931-8135-d30fd666d5ab" providerId="ADAL" clId="{0C44A9B1-C5C6-4A57-90DC-644A78756FC0}" dt="2024-08-09T09:36:19.928" v="0" actId="1076"/>
          <ac:spMkLst>
            <pc:docMk/>
            <pc:sldMk cId="3183354143" sldId="840"/>
            <ac:spMk id="2" creationId="{79053759-ABAA-5B72-214D-847967CDBC3A}"/>
          </ac:spMkLst>
        </pc:spChg>
        <pc:spChg chg="mod">
          <ac:chgData name="Anne Holopainen" userId="8e62c861-e64a-4931-8135-d30fd666d5ab" providerId="ADAL" clId="{0C44A9B1-C5C6-4A57-90DC-644A78756FC0}" dt="2024-08-09T09:37:23.666" v="107" actId="20577"/>
          <ac:spMkLst>
            <pc:docMk/>
            <pc:sldMk cId="3183354143" sldId="840"/>
            <ac:spMk id="3" creationId="{663535C6-31B0-0CB2-DD0F-516B7C8967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5B1F-41B0-DB48-9F71-18BF55F14679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4D077-A3D5-5949-9687-D79315DE272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836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Lucida Grande" panose="020B0600040502020204" pitchFamily="34" charset="0"/>
              </a:rPr>
              <a:t>Tavoitteena on rakentaa suljetun kierron systeemi ruokahuollon ympärille yhteistyössä eri toimijoiden kanssa. Projekti pyrkii vähentämään ruokahävikkiä ja edistämään biojätteen hyödyntämistä.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4D077-A3D5-5949-9687-D79315DE2721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150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fi-FI" sz="1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Minna Canth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noin 700 oppilaan yläkoulu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Puijonsarvi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noin 480 oppilaan </a:t>
            </a:r>
            <a:r>
              <a:rPr lang="qaa-Latn-001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yhtenäiskoulu</a:t>
            </a:r>
            <a:endParaRPr lang="fi-FI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i-FI" sz="12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Hatsala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noin 700 oppilaan yläkoulu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2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Lumit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lukio, jossa on noin 600 op</a:t>
            </a:r>
            <a:r>
              <a:rPr lang="qaa-Latn-001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iskelija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Lyseo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lukio, jossa on noin 460 op</a:t>
            </a:r>
            <a:r>
              <a:rPr lang="qaa-Latn-001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iskelijaa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4D077-A3D5-5949-9687-D79315DE2721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5197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265F-25B7-8AFD-BA43-80645760B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325F9-2007-8D79-C13B-420B6141D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3A2F7-B78D-AA98-F969-55654E1D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13B9-6D5C-12C1-3290-AB6AAC53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FD137-442F-EF92-BEE6-E739C7F0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E2C61-82CA-FA1B-7D3C-268896FC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6138" y="23813"/>
            <a:ext cx="3415862" cy="14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F2A5-B92B-1171-46D4-B976A658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D0CBD-82CC-3874-61E6-9C17131E0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6507F-E8FA-89A2-935C-6A9B174E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EB5C2-742D-3A81-EA92-28255F15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3832-ACF7-1832-BB19-189BF08C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023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DD0C6-8B92-4DEB-D996-62C597DF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AD64C-4971-8CD9-22EF-F0B2AF13A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1C95-57F4-F1B8-C337-7775A0D3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E010-4C1F-F2AC-5F0C-5D2B5778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15D3-8EBF-98C1-A43A-FC1189DA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221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2073-6AA7-7D05-8909-B6D11CFCD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AE9CD-A1FC-AB2A-34CD-3F69CD172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F4E21-2B25-B287-5B78-48EED87B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B0FEF-A033-F1E7-36BB-D61B8685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692BB-EE51-35A7-62C5-1B6B23E6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74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CFB8-3E3B-64B1-6583-9D686A71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6EAE-2D51-3BAD-91C1-FE891C3B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F5FF-94C8-326D-811F-18AE9D8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DBF7-1A4A-CE05-157F-15DBEE35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F6B63-B645-6AB5-5BDC-060D243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07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969F-89C7-289F-6F1E-D39CCCD9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AE643-8F76-50FA-DBC1-D669F8780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C0131-E6E7-8CF6-C3A8-099873FB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0CEA-DED0-C154-A898-BD585E22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40B85-09FB-5B8C-38BC-3C256561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9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C217-987B-39F0-A29F-F0A882FA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B059-59CC-8A2D-6AF7-84F71ADBC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7E32E-69F7-1EDA-ADC4-2E47C9E9E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106FE-CBC1-073A-76F6-A0885470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3C551-5DDC-324E-5614-622F8BF9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F28B1-2336-EEB4-B337-33F2E803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05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6AEE-1101-A3DF-0698-E8128D44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BCC05-0D7F-6671-0348-4422FC68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EEC83-31D1-4923-976D-A3D826E72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E448A-7A11-A641-2001-9E2820367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0F73A-D95E-BC5A-5D41-A7D2AA22C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2B60-913D-18F5-48B9-6C896DC5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14BAC-CD45-B2CA-B019-41B6BC9B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417B3-0B19-7D74-5365-5F3D02D1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73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FA45-4AB6-AFD1-BB70-026E62E8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77AEA-6354-6853-972F-B9DD45AE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E5A6-C835-7AF8-6906-91EAA4A3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FA8A3-C487-B0F8-AF38-61805E57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54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EEA03-2A68-6445-5220-AE17FEC0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36B7-0D5C-5B97-0CCB-E5D15B00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24237-AF16-1090-7D7D-9365CF1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495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F752-F321-CB28-6924-25F56770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1F07-D6C5-6FBF-3307-DDA83B33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5894C-BF42-4850-3A4E-D6D729C0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DB1C9-C13E-948E-A680-0A852303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27717-2014-0036-3127-9E195FA1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3996C-D876-0ADE-EC8D-3915D8BE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3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6C87-DA23-C664-6403-1B7CA490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4B61-6924-1A7E-F70A-BBF70ECD9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6D8B-4F57-A7F8-DC30-06858E85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F4B75-E4F0-08F8-E4E4-366D5CC1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AB521-FD11-EDB9-3F2D-1E7826CA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8379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509D-CA8C-7155-22D3-5EB1865B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A8EBC-3ECA-B4B0-E989-DABFEA734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29A52-057D-622E-539A-2A480ABE9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A1436-6E66-DDF7-382F-D537BD62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1F168-ED23-547A-A86C-2B358335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303E1-36CD-5ECC-D177-7B2FC938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1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1F7F-B4E3-0666-DEB0-F768462B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E176E-8F56-96C9-3651-F67A7D5A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8FC6E-AB3F-80AD-296C-72C7540F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9FF6-F0C7-2B0A-18AC-0F0ED805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183CF-AEFD-9B9F-1F00-032EFF65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37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50058-3A36-7533-7810-86F20130E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E1796-A492-2B57-5464-B8C8D4FC8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B4F64-4770-58F6-55D2-62DF230A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A955-2714-DCED-F47D-6C6DB618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BFB0-E7B0-B7F8-E2A8-C7C2B5B1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40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5B09-3F1A-459A-053A-FE9DAE7A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675B3-61D4-22C0-166B-7B7C96C1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71A1-C00F-5148-8C07-6BBD9A10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828E-FA43-2E50-5945-E43C9DD8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509F-EB19-85C4-89B2-32607DCF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96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D093-A70F-97CD-425F-156907FC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5FC79-66C3-F202-4F36-0FABE126A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F9CEF-66BF-1362-D08E-E35EB72D7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6D2B5-17C7-6A99-575E-A939BD49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DCED4-9BDD-DFAA-6C0F-30DE9D0B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0821B-65A9-3212-34F6-C7263FB6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55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2616-0E23-97DB-C85A-50569D90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227C1-EB29-D2FB-DD7D-C496333DE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47977-9205-DB17-6C34-D1F02B062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7356A-5FFE-65B6-DC6B-CBDD99C8C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64AE2-4BD0-4951-BD57-874557B28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3F5A4-02E7-25DE-FAFD-CC961E53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EEA1E-B73E-79AA-D83B-15932BB9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0DA0C-8D9E-39AF-C7F7-2688FFB2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91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ACC8-9434-83AD-FDB2-372DB046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81D9A-A778-D7BD-68CD-98FFD0AF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EF8AB-CC50-9E10-9BD2-9B9DCE7F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E445B-10C5-BF07-EE78-37D027B7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3306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257E4-F246-2FA5-F70C-432C5687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EF46D-D32D-7C2C-F9F0-278FAA1E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F3D46-DA27-A4C3-232A-F6730670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78545-367E-1E8B-83EA-7E368ECA1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6138" y="0"/>
            <a:ext cx="3415862" cy="14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8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B139-A88E-6FEC-1463-AD7AC0A9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7164-E6BF-8261-7D5E-5EF240CC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9F3F0-A923-C84F-96A6-7F625F589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04B43-8FD6-EC19-1450-4B93FEF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C5DE1-36CB-91E8-63D7-34CC21C5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1CF90-9260-6DB1-D0C9-7F19E268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0717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E1DB-9920-7532-1D61-AF4975E2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F1753-910F-D373-57B8-A03700ABB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36FE8-A5AC-E41A-56E1-D2F916726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4E4C2-BD4A-F9E7-AF0E-5D2CED86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5F8F-AF15-B936-9C9F-ACFD8E92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F5DD3-2D7B-EEBE-6538-BDF93917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45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B8A42-86CC-D883-0D7B-28DB2A09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8B81-4AD6-15F6-0202-97A34090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0D04-8AC7-AB11-FBD9-08AA042AE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19D1-654F-1541-86D3-3FBA7C8B3F3F}" type="datetimeFigureOut">
              <a:rPr lang="en-DE" smtClean="0"/>
              <a:t>09/24/2024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7173C-1715-B513-F5EF-DA29FE9A5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A655-09AE-C02D-2829-5487DB9A6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E4E0-2988-AB4B-B2FA-C65D09B72A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4831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CB3DD-D766-B2DC-FE0A-D00B770E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0800-2533-8EF9-1641-17980621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DD08-1110-1ECD-12DC-6890A82D0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C295-7D46-440F-BDAB-53D4A6A3A9DE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A1892-EBCC-A2AE-0FA2-0BD5E3479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8C17C-9ACA-8B18-B061-A003CAC2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F83A-7279-49D2-BC03-59B332B516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15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photos/1CsaVdwfIew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unsplash.com/@edgarraw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ulla.santti@savonia.fi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sommerwolke-7855357/?utm_source=link-attribution&amp;utm_medium=referral&amp;utm_campaign=image&amp;utm_content=466368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pixabay.com/?utm_source=link-attribution&amp;utm_medium=referral&amp;utm_campaign=image&amp;utm_content=46636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pixabay.com/?utm_source=link-attribution&amp;utm_medium=referral&amp;utm_campaign=image&amp;utm_content=8028228" TargetMode="External"/><Relationship Id="rId4" Type="http://schemas.openxmlformats.org/officeDocument/2006/relationships/hyperlink" Target="https://pixabay.com/users/saschito-555731/?utm_source=link-attribution&amp;utm_medium=referral&amp;utm_campaign=image&amp;utm_content=80282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53759-ABAA-5B72-214D-847967CDB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800" y="92333"/>
            <a:ext cx="5309704" cy="15820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FoodLoops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 err="1">
                <a:solidFill>
                  <a:schemeClr val="bg1"/>
                </a:solidFill>
              </a:rPr>
              <a:t>kohti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kiertotaloutta</a:t>
            </a:r>
            <a:r>
              <a:rPr lang="en-US" sz="2000" dirty="0">
                <a:solidFill>
                  <a:schemeClr val="bg1"/>
                </a:solidFill>
              </a:rPr>
              <a:t>!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1.8.2023–31.7.2025</a:t>
            </a: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DB52F-560F-930A-0413-00489F56A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3" b="1532"/>
          <a:stretch/>
        </p:blipFill>
        <p:spPr>
          <a:xfrm>
            <a:off x="634022" y="0"/>
            <a:ext cx="5030179" cy="6858000"/>
          </a:xfrm>
          <a:prstGeom prst="rect">
            <a:avLst/>
          </a:prstGeom>
        </p:spPr>
      </p:pic>
      <p:cxnSp>
        <p:nvCxnSpPr>
          <p:cNvPr id="31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63535C6-31B0-0CB2-DD0F-516B7C896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800" y="2465306"/>
            <a:ext cx="4713997" cy="3352097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algn="l"/>
            <a:r>
              <a:rPr lang="en-US" sz="2000" dirty="0">
                <a:solidFill>
                  <a:schemeClr val="bg1"/>
                </a:solidFill>
              </a:rPr>
              <a:t>ala- ja </a:t>
            </a:r>
            <a:r>
              <a:rPr lang="en-US" sz="2000" dirty="0" err="1">
                <a:solidFill>
                  <a:schemeClr val="bg1"/>
                </a:solidFill>
              </a:rPr>
              <a:t>yläkoulut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lukiot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114300" algn="l"/>
            <a:r>
              <a:rPr lang="en-US" sz="2000" dirty="0" err="1">
                <a:solidFill>
                  <a:schemeClr val="bg1"/>
                </a:solidFill>
              </a:rPr>
              <a:t>ruokapalvelutuottajat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Servica</a:t>
            </a:r>
            <a:r>
              <a:rPr lang="en-US" sz="2000" dirty="0">
                <a:solidFill>
                  <a:schemeClr val="bg1"/>
                </a:solidFill>
              </a:rPr>
              <a:t> Oy)</a:t>
            </a:r>
          </a:p>
          <a:p>
            <a:pPr marL="114300" algn="l"/>
            <a:r>
              <a:rPr lang="en-US" sz="2000" dirty="0" err="1">
                <a:solidFill>
                  <a:schemeClr val="bg1"/>
                </a:solidFill>
              </a:rPr>
              <a:t>maatalousjärjestöt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pienviljelijät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/>
            <a:r>
              <a:rPr lang="en-US" sz="2000" dirty="0" err="1">
                <a:solidFill>
                  <a:schemeClr val="bg1"/>
                </a:solidFill>
              </a:rPr>
              <a:t>jätehuoltoyhtiöt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jätteenkäsittelylaitokset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teknologioiden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kehittäjät</a:t>
            </a:r>
            <a:endParaRPr lang="en-US" sz="20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US" sz="9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Ulla Santti, </a:t>
            </a:r>
            <a:r>
              <a:rPr lang="en-US" sz="1400" dirty="0" err="1">
                <a:solidFill>
                  <a:schemeClr val="bg1"/>
                </a:solidFill>
              </a:rPr>
              <a:t>projektipäällikkö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ulla.santti@savonia.fi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p. 0447856921</a:t>
            </a:r>
          </a:p>
        </p:txBody>
      </p:sp>
      <p:cxnSp>
        <p:nvCxnSpPr>
          <p:cNvPr id="32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083C91-CC50-FE9D-EDE5-231B6A315D62}"/>
              </a:ext>
            </a:extLst>
          </p:cNvPr>
          <p:cNvSpPr txBox="1"/>
          <p:nvPr/>
        </p:nvSpPr>
        <p:spPr>
          <a:xfrm>
            <a:off x="0" y="6488668"/>
            <a:ext cx="6750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Photo by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Edgar Castrejon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</a:t>
            </a:r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9C66863-73B2-89C4-DF62-599DA11F9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031" y="5863497"/>
            <a:ext cx="1973533" cy="851775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C9046499-4537-173B-ACB5-330ED63EE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0645" y="1339939"/>
            <a:ext cx="304800" cy="304800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889F4A25-1ED3-A743-F4BD-7ACF7B4D87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1614" y="1346297"/>
            <a:ext cx="304800" cy="304800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CB2C34D3-C41C-CEC1-258B-69ECE15F95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2818" y="1355927"/>
            <a:ext cx="304800" cy="30480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1CE75C98-D12B-EC64-BB1E-1BF3DA1943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4022" y="135592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54143"/>
      </p:ext>
    </p:extLst>
  </p:cSld>
  <p:clrMapOvr>
    <a:masterClrMapping/>
  </p:clrMapOvr>
  <p:transition spd="slow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68DA-195E-39B5-A9FC-B4821EFB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6" y="-221064"/>
            <a:ext cx="4266007" cy="164782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b="1" dirty="0" err="1"/>
              <a:t>Ideoita</a:t>
            </a:r>
            <a:r>
              <a:rPr lang="en-US" sz="3600" b="1" dirty="0"/>
              <a:t> </a:t>
            </a:r>
            <a:r>
              <a:rPr lang="en-US" sz="3600" b="1" dirty="0" err="1"/>
              <a:t>työpajoista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5951C-2FE9-1914-A323-427DE322C1B5}"/>
              </a:ext>
            </a:extLst>
          </p:cNvPr>
          <p:cNvSpPr txBox="1"/>
          <p:nvPr/>
        </p:nvSpPr>
        <p:spPr>
          <a:xfrm>
            <a:off x="129208" y="1692662"/>
            <a:ext cx="6947453" cy="530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tehdä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koulujen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lounaspaikoista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houkuttelevampia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Kouluravintolan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brändäys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 ja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sisustaminen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eemaruokapäivät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Miten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vähentää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jonoja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 ja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ruuhkaa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lounaslinjastoilla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? </a:t>
            </a:r>
            <a:endParaRPr lang="fi-FI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 err="1">
                <a:solidFill>
                  <a:prstClr val="black"/>
                </a:solidFill>
                <a:ea typeface="Calibri" panose="020F0502020204030204" pitchFamily="34" charset="0"/>
              </a:rPr>
              <a:t>Kasvisr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uokahävikin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minimoiminen suunnittelulla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Ruokien nimeäminen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muuksi kuin kasvisruoaksi ja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maistatukset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Ennakointisovellus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/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kysely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kouluruokailijoiden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määrän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laskemiseen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Foodloopsin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toteuttamassa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kyselyssä</a:t>
            </a:r>
            <a:r>
              <a:rPr lang="en-US" dirty="0">
                <a:solidFill>
                  <a:prstClr val="black"/>
                </a:solidFill>
              </a:rPr>
              <a:t> n. 70 % </a:t>
            </a:r>
            <a:r>
              <a:rPr lang="en-US" dirty="0" err="1">
                <a:solidFill>
                  <a:prstClr val="black"/>
                </a:solidFill>
              </a:rPr>
              <a:t>sanoi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voivansa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käyttää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tällaista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sovellusta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Rescue app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ylijäämäruoan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myymiseen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Kestävän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kehityksen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ryhmän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hyödyntäminen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ruokahävikin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vähentämisessä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prstClr val="black"/>
                </a:solidFill>
              </a:rPr>
              <a:t>Kaikki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osapuolet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mukana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suunnitteluprosessi</a:t>
            </a:r>
            <a:r>
              <a:rPr lang="en-US" dirty="0" err="1">
                <a:solidFill>
                  <a:prstClr val="black"/>
                </a:solidFill>
              </a:rPr>
              <a:t>ssa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Ruokalistojen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laatiminen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oppilaiden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kanssa</a:t>
            </a:r>
            <a:r>
              <a:rPr lang="en-US" sz="1800" dirty="0">
                <a:solidFill>
                  <a:prstClr val="black"/>
                </a:solidFill>
              </a:rPr>
              <a:t> 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lempiruokakysely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Content Placeholder 7" descr="A variety of tomatoes and other vegetables&#10;&#10;Description automatically generated">
            <a:extLst>
              <a:ext uri="{FF2B5EF4-FFF2-40B4-BE49-F238E27FC236}">
                <a16:creationId xmlns:a16="http://schemas.microsoft.com/office/drawing/2014/main" id="{C180B4B5-34F0-0E20-FD00-3210A998D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506" r="11260" b="7019"/>
          <a:stretch/>
        </p:blipFill>
        <p:spPr>
          <a:xfrm>
            <a:off x="6932317" y="48439"/>
            <a:ext cx="545294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C71C5-F7C3-964C-1389-C51A5E7F4808}"/>
              </a:ext>
            </a:extLst>
          </p:cNvPr>
          <p:cNvSpPr txBox="1"/>
          <p:nvPr/>
        </p:nvSpPr>
        <p:spPr>
          <a:xfrm>
            <a:off x="5557421" y="6581001"/>
            <a:ext cx="4982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by </a:t>
            </a:r>
            <a:r>
              <a:rPr kumimoji="0" lang="en-US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Sommerwolke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from </a:t>
            </a:r>
            <a:r>
              <a:rPr kumimoji="0" lang="en-US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E7018-BE61-53B8-F1F0-B2B2D074C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165" y="48439"/>
            <a:ext cx="1324335" cy="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spices and herbs on a table&#10;&#10;Description automatically generated">
            <a:extLst>
              <a:ext uri="{FF2B5EF4-FFF2-40B4-BE49-F238E27FC236}">
                <a16:creationId xmlns:a16="http://schemas.microsoft.com/office/drawing/2014/main" id="{7A7F84EA-26DE-7439-AF0C-094706D0B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54931" b="-2"/>
          <a:stretch/>
        </p:blipFill>
        <p:spPr>
          <a:xfrm>
            <a:off x="0" y="-2"/>
            <a:ext cx="2902294" cy="6858002"/>
          </a:xfrm>
          <a:prstGeom prst="rect">
            <a:avLst/>
          </a:prstGeom>
        </p:spPr>
      </p:pic>
      <p:sp useBgFill="1">
        <p:nvSpPr>
          <p:cNvPr id="41" name="Rectangle 4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64E9E-6D2F-C70C-B85F-4B15EB39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564" y="8754"/>
            <a:ext cx="6781802" cy="1559301"/>
          </a:xfrm>
        </p:spPr>
        <p:txBody>
          <a:bodyPr>
            <a:noAutofit/>
          </a:bodyPr>
          <a:lstStyle/>
          <a:p>
            <a:r>
              <a:rPr lang="fi-FI" sz="3600" dirty="0">
                <a:latin typeface="+mn-lt"/>
              </a:rPr>
              <a:t>Kyselyn ja havaintojen pohjalta</a:t>
            </a:r>
            <a:r>
              <a:rPr lang="qaa-Latn-001" sz="3600" dirty="0">
                <a:latin typeface="+mn-lt"/>
              </a:rPr>
              <a:t>:</a:t>
            </a:r>
            <a:endParaRPr lang="fi-FI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DC39-923D-9DF2-142A-C28C660B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699" y="1253851"/>
            <a:ext cx="8782836" cy="5727561"/>
          </a:xfrm>
        </p:spPr>
        <p:txBody>
          <a:bodyPr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Kouluruoka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koetaan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hyväksi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Kouluruoka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hyvää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jos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on </a:t>
            </a:r>
            <a:r>
              <a:rPr lang="en-US" sz="1600" b="1" kern="100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hyvi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kern="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maustettu</a:t>
            </a:r>
            <a:r>
              <a:rPr lang="en-US" sz="1600" b="1" kern="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(31 %),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siinä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lihaa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(18 %), se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monipuolista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(15 %),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laadukkaat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kotimaiset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raaka-aineet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(9 %) ja se on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terveellistä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(9 %).</a:t>
            </a:r>
          </a:p>
          <a:p>
            <a:pPr lvl="1">
              <a:spcAft>
                <a:spcPts val="800"/>
              </a:spcAft>
            </a:pP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empiruokia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uunimakkara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makaro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nilaatikko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riisipuuro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hernekeitto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tonnikalalasagne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kinkkukiusaus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pinaattiletut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lihapullat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800"/>
              </a:spcAft>
            </a:pP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kouluruokaa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syödään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koska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saadaan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energiaa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jaksetaan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nälkä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se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ilmaista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ruoka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hyvää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800"/>
              </a:spcAft>
            </a:pP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Ruokaa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syödä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siksi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koska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se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maistu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itselle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tarjolla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kasvisruokaa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hyppytunti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ehdi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ja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oma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ruokavalio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2">
              <a:spcAft>
                <a:spcPts val="800"/>
              </a:spcAft>
            </a:pP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24 %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mielestä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kouluruokailutila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liian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ahdas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riittävästi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istumapaikkoja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tai on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liikaa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jonoja</a:t>
            </a:r>
            <a:r>
              <a:rPr lang="en-US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Tietoisuuden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kasvattamiselle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tarpeita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spcAft>
                <a:spcPts val="800"/>
              </a:spcAft>
            </a:pP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Biojäte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tuttu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asia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mutta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24 %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oppilaat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eivät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tiedä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että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jos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jättää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syömättä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annoksen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päätyy</a:t>
            </a:r>
            <a:r>
              <a:rPr lang="en-US" sz="1600" b="1" kern="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biojätteeksi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800"/>
              </a:spcAft>
            </a:pP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71 %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vastasi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ettei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oppilailla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ole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mahdollisuutta</a:t>
            </a:r>
            <a:r>
              <a:rPr lang="en-US" sz="1600" b="1" kern="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vaikuttaa</a:t>
            </a:r>
            <a:r>
              <a:rPr lang="en-US" sz="1600" b="1" kern="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ruokalistojen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suunnitteluun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800"/>
              </a:spcAft>
            </a:pP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41 %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ajattelee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ettei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heillä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ole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ruokaan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liittyviä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teemapäiviä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800"/>
              </a:spcAft>
            </a:pP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60 %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ole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keskustellut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vanhempiensa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kanssa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kouluruokailusta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DA681-01F7-F676-66AC-A0F061FE7EEB}"/>
              </a:ext>
            </a:extLst>
          </p:cNvPr>
          <p:cNvSpPr txBox="1"/>
          <p:nvPr/>
        </p:nvSpPr>
        <p:spPr>
          <a:xfrm>
            <a:off x="384465" y="660514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by </a:t>
            </a:r>
            <a:r>
              <a:rPr kumimoji="0" 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Sascha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from </a:t>
            </a:r>
            <a:r>
              <a:rPr kumimoji="0" lang="en-US" sz="105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E46CC-7D67-7E60-3AEE-ADF8D2B44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539" y="41279"/>
            <a:ext cx="2106415" cy="9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63D742E5393E2438F99F4A2E05F0201" ma:contentTypeVersion="11" ma:contentTypeDescription="Luo uusi asiakirja." ma:contentTypeScope="" ma:versionID="968223606ea740fb0e06aa9269e08b02">
  <xsd:schema xmlns:xsd="http://www.w3.org/2001/XMLSchema" xmlns:xs="http://www.w3.org/2001/XMLSchema" xmlns:p="http://schemas.microsoft.com/office/2006/metadata/properties" xmlns:ns2="68b66af6-f173-49fc-b91f-c504af69cdc7" xmlns:ns3="b43786fe-1498-4899-9765-94a0aa85a32f" targetNamespace="http://schemas.microsoft.com/office/2006/metadata/properties" ma:root="true" ma:fieldsID="5d0f9effd063683474b37aac4562f552" ns2:_="" ns3:_="">
    <xsd:import namespace="68b66af6-f173-49fc-b91f-c504af69cdc7"/>
    <xsd:import namespace="b43786fe-1498-4899-9765-94a0aa85a32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66af6-f173-49fc-b91f-c504af69cdc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786fe-1498-4899-9765-94a0aa85a32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1142ad6-bcc4-48b8-bfaf-11641e9ae40a}" ma:internalName="TaxCatchAll" ma:showField="CatchAllData" ma:web="b43786fe-1498-4899-9765-94a0aa85a3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3786fe-1498-4899-9765-94a0aa85a32f" xsi:nil="true"/>
    <lcf76f155ced4ddcb4097134ff3c332f xmlns="68b66af6-f173-49fc-b91f-c504af69cd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7823FF-3F8E-40DF-8192-19C36F888C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5F5347-1F22-4D64-B676-EA5F8A299A23}"/>
</file>

<file path=customXml/itemProps3.xml><?xml version="1.0" encoding="utf-8"?>
<ds:datastoreItem xmlns:ds="http://schemas.openxmlformats.org/officeDocument/2006/customXml" ds:itemID="{39A04CEA-ECE4-460B-AF44-1ED5A9806B7E}">
  <ds:schemaRefs>
    <ds:schemaRef ds:uri="http://purl.org/dc/terms/"/>
    <ds:schemaRef ds:uri="http://schemas.openxmlformats.org/package/2006/metadata/core-properties"/>
    <ds:schemaRef ds:uri="http://purl.org/dc/dcmitype/"/>
    <ds:schemaRef ds:uri="7a5bde68-ef0b-450c-b4cf-7953d175451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efe4de0-a099-41fb-b906-31029a01c08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373</Words>
  <Application>Microsoft Office PowerPoint</Application>
  <PresentationFormat>Widescreen</PresentationFormat>
  <Paragraphs>46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Lucida Grande</vt:lpstr>
      <vt:lpstr>Office Theme</vt:lpstr>
      <vt:lpstr>1_Office Theme</vt:lpstr>
      <vt:lpstr>FoodLoops -kohti kiertotaloutta! 1.8.2023–31.7.2025</vt:lpstr>
      <vt:lpstr>  Ideoita työpajoista</vt:lpstr>
      <vt:lpstr>Kyselyn ja havaintojen pohjalta: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FoodLoops</dc:title>
  <dc:creator>Meike Jungnickel</dc:creator>
  <cp:lastModifiedBy>Anne Holopainen</cp:lastModifiedBy>
  <cp:revision>22</cp:revision>
  <dcterms:created xsi:type="dcterms:W3CDTF">2023-09-07T13:13:33Z</dcterms:created>
  <dcterms:modified xsi:type="dcterms:W3CDTF">2024-09-24T11:05:32Z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0x010100963D742E5393E2438F99F4A2E05F0201</vt:lpwstr>
  </property>
  <property fmtid="{D5CDD505-2E9C-101B-9397-08002B2CF9AE}" pid="3" name="MediaServiceImageTags">
    <vt:lpwstr/>
  </property>
</Properties>
</file>