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9" r:id="rId5"/>
    <p:sldMasterId id="2147483686" r:id="rId6"/>
    <p:sldMasterId id="2147483706" r:id="rId7"/>
    <p:sldMasterId id="2147483725" r:id="rId8"/>
  </p:sldMasterIdLst>
  <p:notesMasterIdLst>
    <p:notesMasterId r:id="rId14"/>
  </p:notesMasterIdLst>
  <p:sldIdLst>
    <p:sldId id="2147478251" r:id="rId9"/>
    <p:sldId id="2147478253" r:id="rId10"/>
    <p:sldId id="2147478252" r:id="rId11"/>
    <p:sldId id="2147478257" r:id="rId12"/>
    <p:sldId id="2147478248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8D88DD-B917-40F7-9607-79B3F7A04F8F}" v="41" dt="2024-09-23T08:11:05.9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1910" autoAdjust="0"/>
  </p:normalViewPr>
  <p:slideViewPr>
    <p:cSldViewPr snapToGrid="0">
      <p:cViewPr varScale="1">
        <p:scale>
          <a:sx n="98" d="100"/>
          <a:sy n="98" d="100"/>
        </p:scale>
        <p:origin x="1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A3369-8666-41C0-AAEE-E43C5C2790E4}" type="datetimeFigureOut">
              <a:rPr lang="fi-FI" smtClean="0"/>
              <a:t>18.9.2024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0F685-42A7-42A3-BBFE-B350F78715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3236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0F685-42A7-42A3-BBFE-B350F7871596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7325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Ruokahävikki on alun perin syömäkelpoista roskiin päätynyttä ruokaa, jonka synty olisi voitu välttää ennakoimalla paremmin ruuan kulutusta tai valmistamalla tai säilyttämällä ruoka toisin.</a:t>
            </a:r>
          </a:p>
          <a:p>
            <a:pPr algn="l"/>
            <a:endParaRPr lang="fi-FI" sz="18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R="0" algn="l"/>
            <a:r>
              <a:rPr lang="fi-FI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Niitä voidaan vähentää kouluruokailussa, mausta ja ravitsemuksellisuudesta tinkimättä mm.</a:t>
            </a:r>
          </a:p>
          <a:p>
            <a:pPr marR="0" algn="l"/>
            <a:r>
              <a:rPr lang="fi-FI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o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Open Sans" panose="020B0606030504020204" pitchFamily="34" charset="0"/>
              </a:rPr>
              <a:t>Lisäämällä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 kasvisten määrää</a:t>
            </a:r>
          </a:p>
          <a:p>
            <a:pPr marR="0" algn="l"/>
            <a:r>
              <a:rPr lang="fi-FI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o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Open Sans" panose="020B0606030504020204" pitchFamily="34" charset="0"/>
              </a:rPr>
              <a:t>Vähemmällä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 lihan käyttöä</a:t>
            </a:r>
          </a:p>
          <a:p>
            <a:pPr marR="0" algn="l"/>
            <a:r>
              <a:rPr lang="fi-FI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o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Open Sans" panose="020B0606030504020204" pitchFamily="34" charset="0"/>
              </a:rPr>
              <a:t>Vähentämällä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 ruokahävikkiä</a:t>
            </a:r>
          </a:p>
          <a:p>
            <a:pPr marR="0" algn="l"/>
            <a:r>
              <a:rPr lang="fi-FI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o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Open Sans" panose="020B0606030504020204" pitchFamily="34" charset="0"/>
              </a:rPr>
              <a:t>Toimimalla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 yhdessä niiden pienentämiseksi </a:t>
            </a:r>
          </a:p>
          <a:p>
            <a:pPr marR="0" algn="l"/>
            <a:endParaRPr lang="fi-FI" sz="18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fi-FI" sz="18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fi-FI" sz="1800" b="0" i="0" u="none" strike="noStrike" baseline="0" dirty="0">
                <a:latin typeface="Calibri" panose="020F0502020204030204" pitchFamily="34" charset="0"/>
              </a:rPr>
              <a:t>16 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0F685-42A7-42A3-BBFE-B350F7871596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2093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/>
            <a:r>
              <a:rPr lang="fi-FI" sz="1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Niitä voidaan vähentää kouluruokailussa, mausta ja ravitsemuksellisuudesta tinkimättä </a:t>
            </a:r>
            <a:r>
              <a:rPr lang="fi-FI" sz="1200" b="0" i="0" u="none" strike="noStrike" baseline="0" dirty="0" err="1">
                <a:solidFill>
                  <a:srgbClr val="000000"/>
                </a:solidFill>
                <a:latin typeface="Open Sans" panose="020B0606030504020204" pitchFamily="34" charset="0"/>
              </a:rPr>
              <a:t>mm.</a:t>
            </a:r>
            <a:r>
              <a:rPr lang="fi-FI" sz="12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o</a:t>
            </a:r>
            <a:r>
              <a:rPr lang="fi-FI" sz="1200" b="0" i="0" u="none" strike="noStrike" baseline="0" dirty="0" err="1">
                <a:solidFill>
                  <a:srgbClr val="000000"/>
                </a:solidFill>
                <a:latin typeface="Open Sans" panose="020B0606030504020204" pitchFamily="34" charset="0"/>
              </a:rPr>
              <a:t>Lisäämällä</a:t>
            </a:r>
            <a:r>
              <a:rPr lang="fi-FI" sz="1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 kasvisten määrää</a:t>
            </a:r>
          </a:p>
          <a:p>
            <a:pPr marR="0" algn="l"/>
            <a:r>
              <a:rPr lang="fi-FI" sz="12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o</a:t>
            </a:r>
            <a:r>
              <a:rPr lang="fi-FI" sz="1200" b="0" i="0" u="none" strike="noStrike" baseline="0" dirty="0" err="1">
                <a:solidFill>
                  <a:srgbClr val="000000"/>
                </a:solidFill>
                <a:latin typeface="Open Sans" panose="020B0606030504020204" pitchFamily="34" charset="0"/>
              </a:rPr>
              <a:t>Vähemmällä</a:t>
            </a:r>
            <a:r>
              <a:rPr lang="fi-FI" sz="1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 lihan käyttöä</a:t>
            </a:r>
          </a:p>
          <a:p>
            <a:pPr marR="0" algn="l"/>
            <a:r>
              <a:rPr lang="fi-FI" sz="12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o</a:t>
            </a:r>
            <a:r>
              <a:rPr lang="fi-FI" sz="1200" b="0" i="0" u="none" strike="noStrike" baseline="0" dirty="0" err="1">
                <a:solidFill>
                  <a:srgbClr val="000000"/>
                </a:solidFill>
                <a:latin typeface="Open Sans" panose="020B0606030504020204" pitchFamily="34" charset="0"/>
              </a:rPr>
              <a:t>Vähentämällä</a:t>
            </a:r>
            <a:r>
              <a:rPr lang="fi-FI" sz="1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 ruokahävikkiä</a:t>
            </a:r>
          </a:p>
          <a:p>
            <a:pPr marR="0" algn="l"/>
            <a:r>
              <a:rPr lang="fi-FI" sz="12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o</a:t>
            </a:r>
            <a:r>
              <a:rPr lang="fi-FI" sz="1200" b="0" i="0" u="none" strike="noStrike" baseline="0" dirty="0" err="1">
                <a:solidFill>
                  <a:srgbClr val="000000"/>
                </a:solidFill>
                <a:latin typeface="Open Sans" panose="020B0606030504020204" pitchFamily="34" charset="0"/>
              </a:rPr>
              <a:t>Toimimalla</a:t>
            </a:r>
            <a:r>
              <a:rPr lang="fi-FI" sz="1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 yhdessä niiden pienentämiseksi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0F685-42A7-42A3-BBFE-B350F7871596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29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omalla kuvall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Kuvan paikkamerkki 24">
            <a:extLst>
              <a:ext uri="{FF2B5EF4-FFF2-40B4-BE49-F238E27FC236}">
                <a16:creationId xmlns:a16="http://schemas.microsoft.com/office/drawing/2014/main" id="{FD411547-DD8A-AD58-2372-46135BBF7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416050 w 12192000"/>
              <a:gd name="connsiteY0" fmla="*/ 606424 h 6858000"/>
              <a:gd name="connsiteX1" fmla="*/ 860424 w 12192000"/>
              <a:gd name="connsiteY1" fmla="*/ 1162050 h 6858000"/>
              <a:gd name="connsiteX2" fmla="*/ 1416050 w 12192000"/>
              <a:gd name="connsiteY2" fmla="*/ 1717676 h 6858000"/>
              <a:gd name="connsiteX3" fmla="*/ 1971676 w 12192000"/>
              <a:gd name="connsiteY3" fmla="*/ 1162050 h 6858000"/>
              <a:gd name="connsiteX4" fmla="*/ 1416050 w 12192000"/>
              <a:gd name="connsiteY4" fmla="*/ 606424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1416050" y="606424"/>
                </a:moveTo>
                <a:cubicBezTo>
                  <a:pt x="1109186" y="606424"/>
                  <a:pt x="860424" y="855186"/>
                  <a:pt x="860424" y="1162050"/>
                </a:cubicBezTo>
                <a:cubicBezTo>
                  <a:pt x="860424" y="1468914"/>
                  <a:pt x="1109186" y="1717676"/>
                  <a:pt x="1416050" y="1717676"/>
                </a:cubicBezTo>
                <a:cubicBezTo>
                  <a:pt x="1722914" y="1717676"/>
                  <a:pt x="1971676" y="1468914"/>
                  <a:pt x="1971676" y="1162050"/>
                </a:cubicBezTo>
                <a:cubicBezTo>
                  <a:pt x="1971676" y="855186"/>
                  <a:pt x="1722914" y="606424"/>
                  <a:pt x="1416050" y="60642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800"/>
            </a:lvl1pPr>
          </a:lstStyle>
          <a:p>
            <a:endParaRPr lang="fi-FI" dirty="0"/>
          </a:p>
        </p:txBody>
      </p:sp>
      <p:sp>
        <p:nvSpPr>
          <p:cNvPr id="20" name="Otsikko 9">
            <a:extLst>
              <a:ext uri="{FF2B5EF4-FFF2-40B4-BE49-F238E27FC236}">
                <a16:creationId xmlns:a16="http://schemas.microsoft.com/office/drawing/2014/main" id="{4DCE9CEE-BA5A-0198-8395-E11F21093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57653"/>
            <a:ext cx="12192000" cy="1993103"/>
          </a:xfrm>
          <a:prstGeom prst="rect">
            <a:avLst/>
          </a:prstGeom>
          <a:solidFill>
            <a:schemeClr val="accent1">
              <a:alpha val="80276"/>
            </a:schemeClr>
          </a:solidFill>
        </p:spPr>
        <p:txBody>
          <a:bodyPr lIns="1980000" rIns="1980000" anchor="ctr" anchorCtr="0"/>
          <a:lstStyle>
            <a:lvl1pPr algn="ctr">
              <a:lnSpc>
                <a:spcPct val="80000"/>
              </a:lnSpc>
              <a:defRPr sz="5000" b="1">
                <a:solidFill>
                  <a:schemeClr val="bg1"/>
                </a:solidFill>
                <a:latin typeface="Sitka Heading" panose="02000805020000020004" pitchFamily="2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7998E22C-21FF-360D-88F9-B4487E384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76" y="581664"/>
            <a:ext cx="1153210" cy="1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982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alstaa, 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tsikon paikkamerkki 23">
            <a:extLst>
              <a:ext uri="{FF2B5EF4-FFF2-40B4-BE49-F238E27FC236}">
                <a16:creationId xmlns:a16="http://schemas.microsoft.com/office/drawing/2014/main" id="{BACC2795-26DC-54BB-A816-6CC143486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92" y="412694"/>
            <a:ext cx="8888427" cy="1303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0" name="Sisällön paikkamerkki 29">
            <a:extLst>
              <a:ext uri="{FF2B5EF4-FFF2-40B4-BE49-F238E27FC236}">
                <a16:creationId xmlns:a16="http://schemas.microsoft.com/office/drawing/2014/main" id="{3ADE9817-E799-2AE2-1870-460E19A511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9664" y="1716088"/>
            <a:ext cx="5040000" cy="43767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id="{2F0A124F-9808-0AD7-0ABB-F5417AA7A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sp>
        <p:nvSpPr>
          <p:cNvPr id="2" name="Sisällön paikkamerkki 29">
            <a:extLst>
              <a:ext uri="{FF2B5EF4-FFF2-40B4-BE49-F238E27FC236}">
                <a16:creationId xmlns:a16="http://schemas.microsoft.com/office/drawing/2014/main" id="{4FF7D2B4-29FB-EB13-4C80-C9F06AA0413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04568" y="1716088"/>
            <a:ext cx="5040000" cy="43767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EF1F3E11-60F3-D5E0-5E5A-60BFB579C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2DF23-C781-4794-A9BF-D47D4273093F}" type="datetime1">
              <a:rPr lang="fi-FI" smtClean="0"/>
              <a:t>23.9.2024</a:t>
            </a:fld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C014C8F2-64F5-5452-CE42-9F8CAFE42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E7CDF3DE-5B4D-8477-6E23-4038C2EEA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2C63DDA6-6C7F-9209-E057-4799F1AB3FDB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1105502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686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alstaa, bulletit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tsikon paikkamerkki 23">
            <a:extLst>
              <a:ext uri="{FF2B5EF4-FFF2-40B4-BE49-F238E27FC236}">
                <a16:creationId xmlns:a16="http://schemas.microsoft.com/office/drawing/2014/main" id="{BACC2795-26DC-54BB-A816-6CC143486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92" y="412694"/>
            <a:ext cx="8888427" cy="1303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id="{2F0A124F-9808-0AD7-0ABB-F5417AA7A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sp>
        <p:nvSpPr>
          <p:cNvPr id="3" name="Sisällön paikkamerkki 29">
            <a:extLst>
              <a:ext uri="{FF2B5EF4-FFF2-40B4-BE49-F238E27FC236}">
                <a16:creationId xmlns:a16="http://schemas.microsoft.com/office/drawing/2014/main" id="{11BCE5EE-B8B3-751C-6B3D-6958E034446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9664" y="1716088"/>
            <a:ext cx="4911865" cy="4378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CE27236F-15F7-9FA0-7504-DFFCFB2922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99188" y="1716087"/>
            <a:ext cx="5040312" cy="437673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AC8130DF-8A19-19A4-9BF5-E33F424E9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B413C-8BD6-4FE1-9807-FD1C4AE017FB}" type="datetime1">
              <a:rPr lang="fi-FI" smtClean="0"/>
              <a:t>23.9.2024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95F7F19E-6E8C-B132-E0A8-FF4FC7650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9E390AA7-B263-AC5D-808E-DD08A5FA8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" name="Suora yhdysviiva 1">
            <a:extLst>
              <a:ext uri="{FF2B5EF4-FFF2-40B4-BE49-F238E27FC236}">
                <a16:creationId xmlns:a16="http://schemas.microsoft.com/office/drawing/2014/main" id="{A8909F91-FED1-8C79-BB01-0A31918A89A0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1105502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38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palsta, alaotsikko + 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23">
            <a:extLst>
              <a:ext uri="{FF2B5EF4-FFF2-40B4-BE49-F238E27FC236}">
                <a16:creationId xmlns:a16="http://schemas.microsoft.com/office/drawing/2014/main" id="{5457448C-79F2-0BDE-865B-53121233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92" y="412694"/>
            <a:ext cx="8888427" cy="1303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BA60BD8C-6EEF-4788-B85A-AB732942004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41572" y="1646636"/>
            <a:ext cx="10397928" cy="44111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Sitka Heading" panose="0200080502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tekstiä napsauttamalla</a:t>
            </a:r>
          </a:p>
        </p:txBody>
      </p:sp>
      <p:sp>
        <p:nvSpPr>
          <p:cNvPr id="5" name="Sisällön paikkamerkki 29">
            <a:extLst>
              <a:ext uri="{FF2B5EF4-FFF2-40B4-BE49-F238E27FC236}">
                <a16:creationId xmlns:a16="http://schemas.microsoft.com/office/drawing/2014/main" id="{6FF6192C-AA5C-CF40-E764-14E276ACFE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9664" y="2184850"/>
            <a:ext cx="10389836" cy="39079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ED36467-0499-D8F2-5785-6E4C71562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sp>
        <p:nvSpPr>
          <p:cNvPr id="22" name="Päivämäärän paikkamerkki 3">
            <a:extLst>
              <a:ext uri="{FF2B5EF4-FFF2-40B4-BE49-F238E27FC236}">
                <a16:creationId xmlns:a16="http://schemas.microsoft.com/office/drawing/2014/main" id="{BFA26CBE-2E0E-DD96-B01B-686938687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ACBFF-38E6-4200-B6B1-18CEA4D4B7EC}" type="datetime1">
              <a:rPr lang="fi-FI" smtClean="0"/>
              <a:t>23.9.2024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D02D6241-B168-76C6-3F57-8CD70B200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4" name="Dian numeron paikkamerkki 5">
            <a:extLst>
              <a:ext uri="{FF2B5EF4-FFF2-40B4-BE49-F238E27FC236}">
                <a16:creationId xmlns:a16="http://schemas.microsoft.com/office/drawing/2014/main" id="{41914A67-B7E9-AA4B-7800-24A836B4E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" name="Suora yhdysviiva 1">
            <a:extLst>
              <a:ext uri="{FF2B5EF4-FFF2-40B4-BE49-F238E27FC236}">
                <a16:creationId xmlns:a16="http://schemas.microsoft.com/office/drawing/2014/main" id="{BB17318E-9AA9-6D39-41AC-F1E889F8D8E0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1105502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121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alstaa, alaotsikko + 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23">
            <a:extLst>
              <a:ext uri="{FF2B5EF4-FFF2-40B4-BE49-F238E27FC236}">
                <a16:creationId xmlns:a16="http://schemas.microsoft.com/office/drawing/2014/main" id="{6C28F1E6-8FCA-9980-ACE2-E215FC4D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92" y="412694"/>
            <a:ext cx="8888427" cy="1303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F7D2013D-AB5F-BBAA-9B48-2C8F10A306F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41572" y="1646636"/>
            <a:ext cx="10397928" cy="4411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Sitka Heading" panose="0200080502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tekstiä napsauttamalla</a:t>
            </a:r>
          </a:p>
        </p:txBody>
      </p:sp>
      <p:sp>
        <p:nvSpPr>
          <p:cNvPr id="17" name="Sisällön paikkamerkki 29">
            <a:extLst>
              <a:ext uri="{FF2B5EF4-FFF2-40B4-BE49-F238E27FC236}">
                <a16:creationId xmlns:a16="http://schemas.microsoft.com/office/drawing/2014/main" id="{E63F5640-2E51-D0AA-66F7-A5A9F031567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9664" y="2184849"/>
            <a:ext cx="5040000" cy="3909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1" name="Sisällön paikkamerkki 29">
            <a:extLst>
              <a:ext uri="{FF2B5EF4-FFF2-40B4-BE49-F238E27FC236}">
                <a16:creationId xmlns:a16="http://schemas.microsoft.com/office/drawing/2014/main" id="{E9F81CC3-3199-DB0E-C5A9-265345B3FA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4568" y="2184850"/>
            <a:ext cx="5040000" cy="39079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E92322F4-B43E-588F-5F3D-6D924DAEB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sp>
        <p:nvSpPr>
          <p:cNvPr id="29" name="Päivämäärän paikkamerkki 3">
            <a:extLst>
              <a:ext uri="{FF2B5EF4-FFF2-40B4-BE49-F238E27FC236}">
                <a16:creationId xmlns:a16="http://schemas.microsoft.com/office/drawing/2014/main" id="{35916E4A-52EE-DFF3-C7B3-ADA699B19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D7860-4752-4AE3-9FE0-8F980DC25CC0}" type="datetime1">
              <a:rPr lang="fi-FI" smtClean="0"/>
              <a:t>23.9.2024</a:t>
            </a:fld>
            <a:endParaRPr lang="fi-FI" dirty="0"/>
          </a:p>
        </p:txBody>
      </p:sp>
      <p:sp>
        <p:nvSpPr>
          <p:cNvPr id="30" name="Alatunnisteen paikkamerkki 4">
            <a:extLst>
              <a:ext uri="{FF2B5EF4-FFF2-40B4-BE49-F238E27FC236}">
                <a16:creationId xmlns:a16="http://schemas.microsoft.com/office/drawing/2014/main" id="{62992301-D673-D08C-C51F-DCDB524D5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1" name="Dian numeron paikkamerkki 5">
            <a:extLst>
              <a:ext uri="{FF2B5EF4-FFF2-40B4-BE49-F238E27FC236}">
                <a16:creationId xmlns:a16="http://schemas.microsoft.com/office/drawing/2014/main" id="{3C70B399-05B9-024A-E088-8B9505B1D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" name="Suora yhdysviiva 1">
            <a:extLst>
              <a:ext uri="{FF2B5EF4-FFF2-40B4-BE49-F238E27FC236}">
                <a16:creationId xmlns:a16="http://schemas.microsoft.com/office/drawing/2014/main" id="{88C2D169-34FE-3CDE-BF1D-BC763BCDB655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1105502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5743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alstaa, alaotsikko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23">
            <a:extLst>
              <a:ext uri="{FF2B5EF4-FFF2-40B4-BE49-F238E27FC236}">
                <a16:creationId xmlns:a16="http://schemas.microsoft.com/office/drawing/2014/main" id="{6C28F1E6-8FCA-9980-ACE2-E215FC4D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92" y="412694"/>
            <a:ext cx="8888427" cy="1303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F7D2013D-AB5F-BBAA-9B48-2C8F10A306F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41572" y="1646636"/>
            <a:ext cx="4919957" cy="4411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Sitka Heading" panose="0200080502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tekstiä napsauttamalla</a:t>
            </a:r>
          </a:p>
        </p:txBody>
      </p:sp>
      <p:sp>
        <p:nvSpPr>
          <p:cNvPr id="17" name="Sisällön paikkamerkki 29">
            <a:extLst>
              <a:ext uri="{FF2B5EF4-FFF2-40B4-BE49-F238E27FC236}">
                <a16:creationId xmlns:a16="http://schemas.microsoft.com/office/drawing/2014/main" id="{E63F5640-2E51-D0AA-66F7-A5A9F031567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9664" y="2184849"/>
            <a:ext cx="4911865" cy="3909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E92322F4-B43E-588F-5F3D-6D924DAEB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155E7EB4-07C4-4506-9C4D-58311DCA2C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99188" y="1716087"/>
            <a:ext cx="5040312" cy="437673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383C4A8B-4138-0BAA-1C44-5AEC3606C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90994-3E76-4C4E-986F-B63305A11331}" type="datetime1">
              <a:rPr lang="fi-FI" smtClean="0"/>
              <a:t>23.9.2024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D1D8FC45-DA76-FA9D-D6DA-8E9F8FC23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DDE3CD6D-7B1C-0F96-15A4-C2E48585A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" name="Suora yhdysviiva 1">
            <a:extLst>
              <a:ext uri="{FF2B5EF4-FFF2-40B4-BE49-F238E27FC236}">
                <a16:creationId xmlns:a16="http://schemas.microsoft.com/office/drawing/2014/main" id="{644E103A-7693-5914-CC4B-CBA85786A803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1105502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408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23">
            <a:extLst>
              <a:ext uri="{FF2B5EF4-FFF2-40B4-BE49-F238E27FC236}">
                <a16:creationId xmlns:a16="http://schemas.microsoft.com/office/drawing/2014/main" id="{6C28F1E6-8FCA-9980-ACE2-E215FC4D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422" y="1505119"/>
            <a:ext cx="5040000" cy="1675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8" name="Tekstin paikkamerkki 15">
            <a:extLst>
              <a:ext uri="{FF2B5EF4-FFF2-40B4-BE49-F238E27FC236}">
                <a16:creationId xmlns:a16="http://schemas.microsoft.com/office/drawing/2014/main" id="{9630C3FB-A256-860F-202D-3F16BDF6C8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88013" y="3342012"/>
            <a:ext cx="5049837" cy="24114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Kuvan paikkamerkki 7">
            <a:extLst>
              <a:ext uri="{FF2B5EF4-FFF2-40B4-BE49-F238E27FC236}">
                <a16:creationId xmlns:a16="http://schemas.microsoft.com/office/drawing/2014/main" id="{9951033A-4AA1-2FD7-9ACC-A27EB4F4D4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4534" y="428625"/>
            <a:ext cx="4608000" cy="595599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5FAF8789-3C0A-5046-C73D-F6977B16C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sp>
        <p:nvSpPr>
          <p:cNvPr id="27" name="Päivämäärän paikkamerkki 3">
            <a:extLst>
              <a:ext uri="{FF2B5EF4-FFF2-40B4-BE49-F238E27FC236}">
                <a16:creationId xmlns:a16="http://schemas.microsoft.com/office/drawing/2014/main" id="{17316EDC-384E-8183-A003-69F3619E4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B5ED2-EDA2-4A1D-BCD1-1F08C9B633E2}" type="datetime1">
              <a:rPr lang="fi-FI" smtClean="0"/>
              <a:t>23.9.2024</a:t>
            </a:fld>
            <a:endParaRPr lang="fi-FI" dirty="0"/>
          </a:p>
        </p:txBody>
      </p:sp>
      <p:sp>
        <p:nvSpPr>
          <p:cNvPr id="28" name="Alatunnisteen paikkamerkki 4">
            <a:extLst>
              <a:ext uri="{FF2B5EF4-FFF2-40B4-BE49-F238E27FC236}">
                <a16:creationId xmlns:a16="http://schemas.microsoft.com/office/drawing/2014/main" id="{0A9CCF56-8661-711E-2069-65CF399B0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9" name="Dian numeron paikkamerkki 5">
            <a:extLst>
              <a:ext uri="{FF2B5EF4-FFF2-40B4-BE49-F238E27FC236}">
                <a16:creationId xmlns:a16="http://schemas.microsoft.com/office/drawing/2014/main" id="{EC6DBA15-BCAC-8A34-E1DC-A53554881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" name="Suora yhdysviiva 1">
            <a:extLst>
              <a:ext uri="{FF2B5EF4-FFF2-40B4-BE49-F238E27FC236}">
                <a16:creationId xmlns:a16="http://schemas.microsoft.com/office/drawing/2014/main" id="{E03F2A5E-0457-F723-0729-E2931AF5FB6A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1105502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4572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, nostot +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075E787D-A09F-9D99-1C42-D7350803FC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05529" y="0"/>
            <a:ext cx="5086470" cy="6857999"/>
          </a:xfrm>
          <a:custGeom>
            <a:avLst/>
            <a:gdLst>
              <a:gd name="connsiteX0" fmla="*/ 4156197 w 5086470"/>
              <a:gd name="connsiteY0" fmla="*/ 422275 h 6857999"/>
              <a:gd name="connsiteX1" fmla="*/ 3778372 w 5086470"/>
              <a:gd name="connsiteY1" fmla="*/ 800100 h 6857999"/>
              <a:gd name="connsiteX2" fmla="*/ 4156197 w 5086470"/>
              <a:gd name="connsiteY2" fmla="*/ 1177925 h 6857999"/>
              <a:gd name="connsiteX3" fmla="*/ 4534022 w 5086470"/>
              <a:gd name="connsiteY3" fmla="*/ 800100 h 6857999"/>
              <a:gd name="connsiteX4" fmla="*/ 4156197 w 5086470"/>
              <a:gd name="connsiteY4" fmla="*/ 422275 h 6857999"/>
              <a:gd name="connsiteX5" fmla="*/ 0 w 5086470"/>
              <a:gd name="connsiteY5" fmla="*/ 0 h 6857999"/>
              <a:gd name="connsiteX6" fmla="*/ 5086470 w 5086470"/>
              <a:gd name="connsiteY6" fmla="*/ 0 h 6857999"/>
              <a:gd name="connsiteX7" fmla="*/ 5086470 w 5086470"/>
              <a:gd name="connsiteY7" fmla="*/ 6857999 h 6857999"/>
              <a:gd name="connsiteX8" fmla="*/ 0 w 5086470"/>
              <a:gd name="connsiteY8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86470" h="6857999">
                <a:moveTo>
                  <a:pt x="4156197" y="422275"/>
                </a:moveTo>
                <a:cubicBezTo>
                  <a:pt x="3947530" y="422275"/>
                  <a:pt x="3778372" y="591433"/>
                  <a:pt x="3778372" y="800100"/>
                </a:cubicBezTo>
                <a:cubicBezTo>
                  <a:pt x="3778372" y="1008767"/>
                  <a:pt x="3947530" y="1177925"/>
                  <a:pt x="4156197" y="1177925"/>
                </a:cubicBezTo>
                <a:cubicBezTo>
                  <a:pt x="4364864" y="1177925"/>
                  <a:pt x="4534022" y="1008767"/>
                  <a:pt x="4534022" y="800100"/>
                </a:cubicBezTo>
                <a:cubicBezTo>
                  <a:pt x="4534022" y="591433"/>
                  <a:pt x="4364864" y="422275"/>
                  <a:pt x="4156197" y="422275"/>
                </a:cubicBezTo>
                <a:close/>
                <a:moveTo>
                  <a:pt x="0" y="0"/>
                </a:moveTo>
                <a:lnTo>
                  <a:pt x="5086470" y="0"/>
                </a:lnTo>
                <a:lnTo>
                  <a:pt x="5086470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Otsikon paikkamerkki 23">
            <a:extLst>
              <a:ext uri="{FF2B5EF4-FFF2-40B4-BE49-F238E27FC236}">
                <a16:creationId xmlns:a16="http://schemas.microsoft.com/office/drawing/2014/main" id="{6C28F1E6-8FCA-9980-ACE2-E215FC4D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976" y="477305"/>
            <a:ext cx="5193318" cy="1675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8" name="Tekstin paikkamerkki 15">
            <a:extLst>
              <a:ext uri="{FF2B5EF4-FFF2-40B4-BE49-F238E27FC236}">
                <a16:creationId xmlns:a16="http://schemas.microsoft.com/office/drawing/2014/main" id="{9630C3FB-A256-860F-202D-3F16BDF6C8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567" y="2193699"/>
            <a:ext cx="5206815" cy="146390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5FAF8789-3C0A-5046-C73D-F6977B16C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sp>
        <p:nvSpPr>
          <p:cNvPr id="27" name="Päivämäärän paikkamerkki 3">
            <a:extLst>
              <a:ext uri="{FF2B5EF4-FFF2-40B4-BE49-F238E27FC236}">
                <a16:creationId xmlns:a16="http://schemas.microsoft.com/office/drawing/2014/main" id="{17316EDC-384E-8183-A003-69F3619E4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47E8C-017B-4554-AECA-05C3653A9B6F}" type="datetime1">
              <a:rPr lang="fi-FI" smtClean="0"/>
              <a:t>23.9.2024</a:t>
            </a:fld>
            <a:endParaRPr lang="fi-FI" dirty="0"/>
          </a:p>
        </p:txBody>
      </p:sp>
      <p:sp>
        <p:nvSpPr>
          <p:cNvPr id="28" name="Alatunnisteen paikkamerkki 4">
            <a:extLst>
              <a:ext uri="{FF2B5EF4-FFF2-40B4-BE49-F238E27FC236}">
                <a16:creationId xmlns:a16="http://schemas.microsoft.com/office/drawing/2014/main" id="{0A9CCF56-8661-711E-2069-65CF399B0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9" name="Dian numeron paikkamerkki 5">
            <a:extLst>
              <a:ext uri="{FF2B5EF4-FFF2-40B4-BE49-F238E27FC236}">
                <a16:creationId xmlns:a16="http://schemas.microsoft.com/office/drawing/2014/main" id="{EC6DBA15-BCAC-8A34-E1DC-A53554881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86F258BE-059A-DB48-4682-2C7E60335CE8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622217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2">
            <a:extLst>
              <a:ext uri="{FF2B5EF4-FFF2-40B4-BE49-F238E27FC236}">
                <a16:creationId xmlns:a16="http://schemas.microsoft.com/office/drawing/2014/main" id="{CEE4530A-0A08-912E-33D9-BD99F6F8B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946761" y="3834811"/>
            <a:ext cx="1804360" cy="1804360"/>
          </a:xfrm>
          <a:custGeom>
            <a:avLst/>
            <a:gdLst/>
            <a:ahLst/>
            <a:cxnLst/>
            <a:rect l="l" t="t" r="r" b="b"/>
            <a:pathLst>
              <a:path w="2446020" h="2446020">
                <a:moveTo>
                  <a:pt x="1222921" y="0"/>
                </a:moveTo>
                <a:lnTo>
                  <a:pt x="1174901" y="925"/>
                </a:lnTo>
                <a:lnTo>
                  <a:pt x="1127350" y="3679"/>
                </a:lnTo>
                <a:lnTo>
                  <a:pt x="1080303" y="8227"/>
                </a:lnTo>
                <a:lnTo>
                  <a:pt x="1033792" y="14536"/>
                </a:lnTo>
                <a:lnTo>
                  <a:pt x="987852" y="22570"/>
                </a:lnTo>
                <a:lnTo>
                  <a:pt x="942517" y="32298"/>
                </a:lnTo>
                <a:lnTo>
                  <a:pt x="897820" y="43684"/>
                </a:lnTo>
                <a:lnTo>
                  <a:pt x="853797" y="56694"/>
                </a:lnTo>
                <a:lnTo>
                  <a:pt x="810481" y="71294"/>
                </a:lnTo>
                <a:lnTo>
                  <a:pt x="767905" y="87451"/>
                </a:lnTo>
                <a:lnTo>
                  <a:pt x="726104" y="105131"/>
                </a:lnTo>
                <a:lnTo>
                  <a:pt x="685112" y="124299"/>
                </a:lnTo>
                <a:lnTo>
                  <a:pt x="644962" y="144921"/>
                </a:lnTo>
                <a:lnTo>
                  <a:pt x="605690" y="166965"/>
                </a:lnTo>
                <a:lnTo>
                  <a:pt x="567328" y="190394"/>
                </a:lnTo>
                <a:lnTo>
                  <a:pt x="529911" y="215176"/>
                </a:lnTo>
                <a:lnTo>
                  <a:pt x="493472" y="241277"/>
                </a:lnTo>
                <a:lnTo>
                  <a:pt x="458047" y="268662"/>
                </a:lnTo>
                <a:lnTo>
                  <a:pt x="423668" y="297298"/>
                </a:lnTo>
                <a:lnTo>
                  <a:pt x="390369" y="327150"/>
                </a:lnTo>
                <a:lnTo>
                  <a:pt x="358186" y="358186"/>
                </a:lnTo>
                <a:lnTo>
                  <a:pt x="327150" y="390369"/>
                </a:lnTo>
                <a:lnTo>
                  <a:pt x="297298" y="423668"/>
                </a:lnTo>
                <a:lnTo>
                  <a:pt x="268662" y="458047"/>
                </a:lnTo>
                <a:lnTo>
                  <a:pt x="241277" y="493472"/>
                </a:lnTo>
                <a:lnTo>
                  <a:pt x="215176" y="529911"/>
                </a:lnTo>
                <a:lnTo>
                  <a:pt x="190394" y="567328"/>
                </a:lnTo>
                <a:lnTo>
                  <a:pt x="166965" y="605690"/>
                </a:lnTo>
                <a:lnTo>
                  <a:pt x="144921" y="644962"/>
                </a:lnTo>
                <a:lnTo>
                  <a:pt x="124299" y="685112"/>
                </a:lnTo>
                <a:lnTo>
                  <a:pt x="105131" y="726104"/>
                </a:lnTo>
                <a:lnTo>
                  <a:pt x="87451" y="767905"/>
                </a:lnTo>
                <a:lnTo>
                  <a:pt x="71294" y="810481"/>
                </a:lnTo>
                <a:lnTo>
                  <a:pt x="56694" y="853797"/>
                </a:lnTo>
                <a:lnTo>
                  <a:pt x="43684" y="897820"/>
                </a:lnTo>
                <a:lnTo>
                  <a:pt x="32298" y="942517"/>
                </a:lnTo>
                <a:lnTo>
                  <a:pt x="22570" y="987852"/>
                </a:lnTo>
                <a:lnTo>
                  <a:pt x="14536" y="1033792"/>
                </a:lnTo>
                <a:lnTo>
                  <a:pt x="8227" y="1080303"/>
                </a:lnTo>
                <a:lnTo>
                  <a:pt x="3679" y="1127350"/>
                </a:lnTo>
                <a:lnTo>
                  <a:pt x="925" y="1174901"/>
                </a:lnTo>
                <a:lnTo>
                  <a:pt x="0" y="1222921"/>
                </a:lnTo>
                <a:lnTo>
                  <a:pt x="925" y="1270940"/>
                </a:lnTo>
                <a:lnTo>
                  <a:pt x="3679" y="1318491"/>
                </a:lnTo>
                <a:lnTo>
                  <a:pt x="8227" y="1365539"/>
                </a:lnTo>
                <a:lnTo>
                  <a:pt x="14536" y="1412050"/>
                </a:lnTo>
                <a:lnTo>
                  <a:pt x="22570" y="1457989"/>
                </a:lnTo>
                <a:lnTo>
                  <a:pt x="32298" y="1503325"/>
                </a:lnTo>
                <a:lnTo>
                  <a:pt x="43684" y="1548021"/>
                </a:lnTo>
                <a:lnTo>
                  <a:pt x="56694" y="1592044"/>
                </a:lnTo>
                <a:lnTo>
                  <a:pt x="71294" y="1635361"/>
                </a:lnTo>
                <a:lnTo>
                  <a:pt x="87451" y="1677936"/>
                </a:lnTo>
                <a:lnTo>
                  <a:pt x="105131" y="1719737"/>
                </a:lnTo>
                <a:lnTo>
                  <a:pt x="124299" y="1760729"/>
                </a:lnTo>
                <a:lnTo>
                  <a:pt x="144921" y="1800879"/>
                </a:lnTo>
                <a:lnTo>
                  <a:pt x="166965" y="1840151"/>
                </a:lnTo>
                <a:lnTo>
                  <a:pt x="190394" y="1878513"/>
                </a:lnTo>
                <a:lnTo>
                  <a:pt x="215176" y="1915930"/>
                </a:lnTo>
                <a:lnTo>
                  <a:pt x="241277" y="1952369"/>
                </a:lnTo>
                <a:lnTo>
                  <a:pt x="268662" y="1987795"/>
                </a:lnTo>
                <a:lnTo>
                  <a:pt x="297298" y="2022174"/>
                </a:lnTo>
                <a:lnTo>
                  <a:pt x="327150" y="2055472"/>
                </a:lnTo>
                <a:lnTo>
                  <a:pt x="358186" y="2087656"/>
                </a:lnTo>
                <a:lnTo>
                  <a:pt x="390369" y="2118691"/>
                </a:lnTo>
                <a:lnTo>
                  <a:pt x="423668" y="2148543"/>
                </a:lnTo>
                <a:lnTo>
                  <a:pt x="458047" y="2177179"/>
                </a:lnTo>
                <a:lnTo>
                  <a:pt x="493472" y="2204564"/>
                </a:lnTo>
                <a:lnTo>
                  <a:pt x="529911" y="2230665"/>
                </a:lnTo>
                <a:lnTo>
                  <a:pt x="567328" y="2255447"/>
                </a:lnTo>
                <a:lnTo>
                  <a:pt x="605690" y="2278877"/>
                </a:lnTo>
                <a:lnTo>
                  <a:pt x="644962" y="2300920"/>
                </a:lnTo>
                <a:lnTo>
                  <a:pt x="685112" y="2321542"/>
                </a:lnTo>
                <a:lnTo>
                  <a:pt x="726104" y="2340710"/>
                </a:lnTo>
                <a:lnTo>
                  <a:pt x="767905" y="2358390"/>
                </a:lnTo>
                <a:lnTo>
                  <a:pt x="810481" y="2374547"/>
                </a:lnTo>
                <a:lnTo>
                  <a:pt x="853797" y="2389147"/>
                </a:lnTo>
                <a:lnTo>
                  <a:pt x="897820" y="2402158"/>
                </a:lnTo>
                <a:lnTo>
                  <a:pt x="942517" y="2413543"/>
                </a:lnTo>
                <a:lnTo>
                  <a:pt x="987852" y="2423271"/>
                </a:lnTo>
                <a:lnTo>
                  <a:pt x="1033792" y="2431306"/>
                </a:lnTo>
                <a:lnTo>
                  <a:pt x="1080303" y="2437614"/>
                </a:lnTo>
                <a:lnTo>
                  <a:pt x="1127350" y="2442162"/>
                </a:lnTo>
                <a:lnTo>
                  <a:pt x="1174901" y="2444916"/>
                </a:lnTo>
                <a:lnTo>
                  <a:pt x="1222921" y="2445842"/>
                </a:lnTo>
                <a:lnTo>
                  <a:pt x="1270940" y="2444916"/>
                </a:lnTo>
                <a:lnTo>
                  <a:pt x="1318491" y="2442162"/>
                </a:lnTo>
                <a:lnTo>
                  <a:pt x="1365539" y="2437614"/>
                </a:lnTo>
                <a:lnTo>
                  <a:pt x="1412050" y="2431306"/>
                </a:lnTo>
                <a:lnTo>
                  <a:pt x="1457989" y="2423271"/>
                </a:lnTo>
                <a:lnTo>
                  <a:pt x="1503325" y="2413543"/>
                </a:lnTo>
                <a:lnTo>
                  <a:pt x="1548021" y="2402158"/>
                </a:lnTo>
                <a:lnTo>
                  <a:pt x="1592044" y="2389147"/>
                </a:lnTo>
                <a:lnTo>
                  <a:pt x="1635361" y="2374547"/>
                </a:lnTo>
                <a:lnTo>
                  <a:pt x="1677936" y="2358390"/>
                </a:lnTo>
                <a:lnTo>
                  <a:pt x="1719737" y="2340710"/>
                </a:lnTo>
                <a:lnTo>
                  <a:pt x="1760729" y="2321542"/>
                </a:lnTo>
                <a:lnTo>
                  <a:pt x="1800879" y="2300920"/>
                </a:lnTo>
                <a:lnTo>
                  <a:pt x="1840151" y="2278877"/>
                </a:lnTo>
                <a:lnTo>
                  <a:pt x="1878513" y="2255447"/>
                </a:lnTo>
                <a:lnTo>
                  <a:pt x="1915930" y="2230665"/>
                </a:lnTo>
                <a:lnTo>
                  <a:pt x="1952369" y="2204564"/>
                </a:lnTo>
                <a:lnTo>
                  <a:pt x="1987795" y="2177179"/>
                </a:lnTo>
                <a:lnTo>
                  <a:pt x="2022174" y="2148543"/>
                </a:lnTo>
                <a:lnTo>
                  <a:pt x="2055472" y="2118691"/>
                </a:lnTo>
                <a:lnTo>
                  <a:pt x="2087656" y="2087656"/>
                </a:lnTo>
                <a:lnTo>
                  <a:pt x="2118691" y="2055472"/>
                </a:lnTo>
                <a:lnTo>
                  <a:pt x="2148543" y="2022174"/>
                </a:lnTo>
                <a:lnTo>
                  <a:pt x="2177179" y="1987795"/>
                </a:lnTo>
                <a:lnTo>
                  <a:pt x="2204564" y="1952369"/>
                </a:lnTo>
                <a:lnTo>
                  <a:pt x="2230665" y="1915930"/>
                </a:lnTo>
                <a:lnTo>
                  <a:pt x="2255447" y="1878513"/>
                </a:lnTo>
                <a:lnTo>
                  <a:pt x="2278877" y="1840151"/>
                </a:lnTo>
                <a:lnTo>
                  <a:pt x="2300920" y="1800879"/>
                </a:lnTo>
                <a:lnTo>
                  <a:pt x="2321542" y="1760729"/>
                </a:lnTo>
                <a:lnTo>
                  <a:pt x="2340710" y="1719737"/>
                </a:lnTo>
                <a:lnTo>
                  <a:pt x="2358390" y="1677936"/>
                </a:lnTo>
                <a:lnTo>
                  <a:pt x="2374547" y="1635361"/>
                </a:lnTo>
                <a:lnTo>
                  <a:pt x="2389147" y="1592044"/>
                </a:lnTo>
                <a:lnTo>
                  <a:pt x="2402158" y="1548021"/>
                </a:lnTo>
                <a:lnTo>
                  <a:pt x="2413543" y="1503325"/>
                </a:lnTo>
                <a:lnTo>
                  <a:pt x="2423271" y="1457989"/>
                </a:lnTo>
                <a:lnTo>
                  <a:pt x="2431306" y="1412050"/>
                </a:lnTo>
                <a:lnTo>
                  <a:pt x="2437614" y="1365539"/>
                </a:lnTo>
                <a:lnTo>
                  <a:pt x="2442162" y="1318491"/>
                </a:lnTo>
                <a:lnTo>
                  <a:pt x="2444916" y="1270940"/>
                </a:lnTo>
                <a:lnTo>
                  <a:pt x="2445842" y="1222921"/>
                </a:lnTo>
                <a:lnTo>
                  <a:pt x="2444916" y="1174901"/>
                </a:lnTo>
                <a:lnTo>
                  <a:pt x="2442162" y="1127350"/>
                </a:lnTo>
                <a:lnTo>
                  <a:pt x="2437614" y="1080303"/>
                </a:lnTo>
                <a:lnTo>
                  <a:pt x="2431306" y="1033792"/>
                </a:lnTo>
                <a:lnTo>
                  <a:pt x="2423271" y="987852"/>
                </a:lnTo>
                <a:lnTo>
                  <a:pt x="2413543" y="942517"/>
                </a:lnTo>
                <a:lnTo>
                  <a:pt x="2402158" y="897820"/>
                </a:lnTo>
                <a:lnTo>
                  <a:pt x="2389147" y="853797"/>
                </a:lnTo>
                <a:lnTo>
                  <a:pt x="2374547" y="810481"/>
                </a:lnTo>
                <a:lnTo>
                  <a:pt x="2358390" y="767905"/>
                </a:lnTo>
                <a:lnTo>
                  <a:pt x="2340710" y="726104"/>
                </a:lnTo>
                <a:lnTo>
                  <a:pt x="2321542" y="685112"/>
                </a:lnTo>
                <a:lnTo>
                  <a:pt x="2300920" y="644962"/>
                </a:lnTo>
                <a:lnTo>
                  <a:pt x="2278877" y="605690"/>
                </a:lnTo>
                <a:lnTo>
                  <a:pt x="2255447" y="567328"/>
                </a:lnTo>
                <a:lnTo>
                  <a:pt x="2230665" y="529911"/>
                </a:lnTo>
                <a:lnTo>
                  <a:pt x="2204564" y="493472"/>
                </a:lnTo>
                <a:lnTo>
                  <a:pt x="2177179" y="458047"/>
                </a:lnTo>
                <a:lnTo>
                  <a:pt x="2148543" y="423668"/>
                </a:lnTo>
                <a:lnTo>
                  <a:pt x="2118691" y="390369"/>
                </a:lnTo>
                <a:lnTo>
                  <a:pt x="2087656" y="358186"/>
                </a:lnTo>
                <a:lnTo>
                  <a:pt x="2055472" y="327150"/>
                </a:lnTo>
                <a:lnTo>
                  <a:pt x="2022174" y="297298"/>
                </a:lnTo>
                <a:lnTo>
                  <a:pt x="1987795" y="268662"/>
                </a:lnTo>
                <a:lnTo>
                  <a:pt x="1952369" y="241277"/>
                </a:lnTo>
                <a:lnTo>
                  <a:pt x="1915930" y="215176"/>
                </a:lnTo>
                <a:lnTo>
                  <a:pt x="1878513" y="190394"/>
                </a:lnTo>
                <a:lnTo>
                  <a:pt x="1840151" y="166965"/>
                </a:lnTo>
                <a:lnTo>
                  <a:pt x="1800879" y="144921"/>
                </a:lnTo>
                <a:lnTo>
                  <a:pt x="1760729" y="124299"/>
                </a:lnTo>
                <a:lnTo>
                  <a:pt x="1719737" y="105131"/>
                </a:lnTo>
                <a:lnTo>
                  <a:pt x="1677936" y="87451"/>
                </a:lnTo>
                <a:lnTo>
                  <a:pt x="1635361" y="71294"/>
                </a:lnTo>
                <a:lnTo>
                  <a:pt x="1592044" y="56694"/>
                </a:lnTo>
                <a:lnTo>
                  <a:pt x="1548021" y="43684"/>
                </a:lnTo>
                <a:lnTo>
                  <a:pt x="1503325" y="32298"/>
                </a:lnTo>
                <a:lnTo>
                  <a:pt x="1457989" y="22570"/>
                </a:lnTo>
                <a:lnTo>
                  <a:pt x="1412050" y="14536"/>
                </a:lnTo>
                <a:lnTo>
                  <a:pt x="1365539" y="8227"/>
                </a:lnTo>
                <a:lnTo>
                  <a:pt x="1318491" y="3679"/>
                </a:lnTo>
                <a:lnTo>
                  <a:pt x="1270940" y="925"/>
                </a:lnTo>
                <a:lnTo>
                  <a:pt x="1222921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F22C4228-0B16-2391-C6BD-08D6A887E003}"/>
              </a:ext>
            </a:extLst>
          </p:cNvPr>
          <p:cNvSpPr>
            <a:spLocks noGrp="1" noChangeAspect="1"/>
          </p:cNvSpPr>
          <p:nvPr>
            <p:ph type="body" sz="quarter" idx="10"/>
          </p:nvPr>
        </p:nvSpPr>
        <p:spPr>
          <a:xfrm>
            <a:off x="939062" y="3911410"/>
            <a:ext cx="1804138" cy="172776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7B2294BF-4754-95FB-996D-408C997EA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2929272" y="3834811"/>
            <a:ext cx="1804360" cy="1804360"/>
          </a:xfrm>
          <a:custGeom>
            <a:avLst/>
            <a:gdLst/>
            <a:ahLst/>
            <a:cxnLst/>
            <a:rect l="l" t="t" r="r" b="b"/>
            <a:pathLst>
              <a:path w="2446020" h="2446020">
                <a:moveTo>
                  <a:pt x="1222921" y="0"/>
                </a:moveTo>
                <a:lnTo>
                  <a:pt x="1174901" y="925"/>
                </a:lnTo>
                <a:lnTo>
                  <a:pt x="1127350" y="3679"/>
                </a:lnTo>
                <a:lnTo>
                  <a:pt x="1080303" y="8227"/>
                </a:lnTo>
                <a:lnTo>
                  <a:pt x="1033792" y="14536"/>
                </a:lnTo>
                <a:lnTo>
                  <a:pt x="987852" y="22570"/>
                </a:lnTo>
                <a:lnTo>
                  <a:pt x="942517" y="32298"/>
                </a:lnTo>
                <a:lnTo>
                  <a:pt x="897820" y="43684"/>
                </a:lnTo>
                <a:lnTo>
                  <a:pt x="853797" y="56694"/>
                </a:lnTo>
                <a:lnTo>
                  <a:pt x="810481" y="71294"/>
                </a:lnTo>
                <a:lnTo>
                  <a:pt x="767905" y="87451"/>
                </a:lnTo>
                <a:lnTo>
                  <a:pt x="726104" y="105131"/>
                </a:lnTo>
                <a:lnTo>
                  <a:pt x="685112" y="124299"/>
                </a:lnTo>
                <a:lnTo>
                  <a:pt x="644962" y="144921"/>
                </a:lnTo>
                <a:lnTo>
                  <a:pt x="605690" y="166965"/>
                </a:lnTo>
                <a:lnTo>
                  <a:pt x="567328" y="190394"/>
                </a:lnTo>
                <a:lnTo>
                  <a:pt x="529911" y="215176"/>
                </a:lnTo>
                <a:lnTo>
                  <a:pt x="493472" y="241277"/>
                </a:lnTo>
                <a:lnTo>
                  <a:pt x="458047" y="268662"/>
                </a:lnTo>
                <a:lnTo>
                  <a:pt x="423668" y="297298"/>
                </a:lnTo>
                <a:lnTo>
                  <a:pt x="390369" y="327150"/>
                </a:lnTo>
                <a:lnTo>
                  <a:pt x="358186" y="358186"/>
                </a:lnTo>
                <a:lnTo>
                  <a:pt x="327150" y="390369"/>
                </a:lnTo>
                <a:lnTo>
                  <a:pt x="297298" y="423668"/>
                </a:lnTo>
                <a:lnTo>
                  <a:pt x="268662" y="458047"/>
                </a:lnTo>
                <a:lnTo>
                  <a:pt x="241277" y="493472"/>
                </a:lnTo>
                <a:lnTo>
                  <a:pt x="215176" y="529911"/>
                </a:lnTo>
                <a:lnTo>
                  <a:pt x="190394" y="567328"/>
                </a:lnTo>
                <a:lnTo>
                  <a:pt x="166965" y="605690"/>
                </a:lnTo>
                <a:lnTo>
                  <a:pt x="144921" y="644962"/>
                </a:lnTo>
                <a:lnTo>
                  <a:pt x="124299" y="685112"/>
                </a:lnTo>
                <a:lnTo>
                  <a:pt x="105131" y="726104"/>
                </a:lnTo>
                <a:lnTo>
                  <a:pt x="87451" y="767905"/>
                </a:lnTo>
                <a:lnTo>
                  <a:pt x="71294" y="810481"/>
                </a:lnTo>
                <a:lnTo>
                  <a:pt x="56694" y="853797"/>
                </a:lnTo>
                <a:lnTo>
                  <a:pt x="43684" y="897820"/>
                </a:lnTo>
                <a:lnTo>
                  <a:pt x="32298" y="942517"/>
                </a:lnTo>
                <a:lnTo>
                  <a:pt x="22570" y="987852"/>
                </a:lnTo>
                <a:lnTo>
                  <a:pt x="14536" y="1033792"/>
                </a:lnTo>
                <a:lnTo>
                  <a:pt x="8227" y="1080303"/>
                </a:lnTo>
                <a:lnTo>
                  <a:pt x="3679" y="1127350"/>
                </a:lnTo>
                <a:lnTo>
                  <a:pt x="925" y="1174901"/>
                </a:lnTo>
                <a:lnTo>
                  <a:pt x="0" y="1222921"/>
                </a:lnTo>
                <a:lnTo>
                  <a:pt x="925" y="1270940"/>
                </a:lnTo>
                <a:lnTo>
                  <a:pt x="3679" y="1318491"/>
                </a:lnTo>
                <a:lnTo>
                  <a:pt x="8227" y="1365539"/>
                </a:lnTo>
                <a:lnTo>
                  <a:pt x="14536" y="1412050"/>
                </a:lnTo>
                <a:lnTo>
                  <a:pt x="22570" y="1457989"/>
                </a:lnTo>
                <a:lnTo>
                  <a:pt x="32298" y="1503325"/>
                </a:lnTo>
                <a:lnTo>
                  <a:pt x="43684" y="1548021"/>
                </a:lnTo>
                <a:lnTo>
                  <a:pt x="56694" y="1592044"/>
                </a:lnTo>
                <a:lnTo>
                  <a:pt x="71294" y="1635361"/>
                </a:lnTo>
                <a:lnTo>
                  <a:pt x="87451" y="1677936"/>
                </a:lnTo>
                <a:lnTo>
                  <a:pt x="105131" y="1719737"/>
                </a:lnTo>
                <a:lnTo>
                  <a:pt x="124299" y="1760729"/>
                </a:lnTo>
                <a:lnTo>
                  <a:pt x="144921" y="1800879"/>
                </a:lnTo>
                <a:lnTo>
                  <a:pt x="166965" y="1840151"/>
                </a:lnTo>
                <a:lnTo>
                  <a:pt x="190394" y="1878513"/>
                </a:lnTo>
                <a:lnTo>
                  <a:pt x="215176" y="1915930"/>
                </a:lnTo>
                <a:lnTo>
                  <a:pt x="241277" y="1952369"/>
                </a:lnTo>
                <a:lnTo>
                  <a:pt x="268662" y="1987795"/>
                </a:lnTo>
                <a:lnTo>
                  <a:pt x="297298" y="2022174"/>
                </a:lnTo>
                <a:lnTo>
                  <a:pt x="327150" y="2055472"/>
                </a:lnTo>
                <a:lnTo>
                  <a:pt x="358186" y="2087656"/>
                </a:lnTo>
                <a:lnTo>
                  <a:pt x="390369" y="2118691"/>
                </a:lnTo>
                <a:lnTo>
                  <a:pt x="423668" y="2148543"/>
                </a:lnTo>
                <a:lnTo>
                  <a:pt x="458047" y="2177179"/>
                </a:lnTo>
                <a:lnTo>
                  <a:pt x="493472" y="2204564"/>
                </a:lnTo>
                <a:lnTo>
                  <a:pt x="529911" y="2230665"/>
                </a:lnTo>
                <a:lnTo>
                  <a:pt x="567328" y="2255447"/>
                </a:lnTo>
                <a:lnTo>
                  <a:pt x="605690" y="2278877"/>
                </a:lnTo>
                <a:lnTo>
                  <a:pt x="644962" y="2300920"/>
                </a:lnTo>
                <a:lnTo>
                  <a:pt x="685112" y="2321542"/>
                </a:lnTo>
                <a:lnTo>
                  <a:pt x="726104" y="2340710"/>
                </a:lnTo>
                <a:lnTo>
                  <a:pt x="767905" y="2358390"/>
                </a:lnTo>
                <a:lnTo>
                  <a:pt x="810481" y="2374547"/>
                </a:lnTo>
                <a:lnTo>
                  <a:pt x="853797" y="2389147"/>
                </a:lnTo>
                <a:lnTo>
                  <a:pt x="897820" y="2402158"/>
                </a:lnTo>
                <a:lnTo>
                  <a:pt x="942517" y="2413543"/>
                </a:lnTo>
                <a:lnTo>
                  <a:pt x="987852" y="2423271"/>
                </a:lnTo>
                <a:lnTo>
                  <a:pt x="1033792" y="2431306"/>
                </a:lnTo>
                <a:lnTo>
                  <a:pt x="1080303" y="2437614"/>
                </a:lnTo>
                <a:lnTo>
                  <a:pt x="1127350" y="2442162"/>
                </a:lnTo>
                <a:lnTo>
                  <a:pt x="1174901" y="2444916"/>
                </a:lnTo>
                <a:lnTo>
                  <a:pt x="1222921" y="2445842"/>
                </a:lnTo>
                <a:lnTo>
                  <a:pt x="1270940" y="2444916"/>
                </a:lnTo>
                <a:lnTo>
                  <a:pt x="1318491" y="2442162"/>
                </a:lnTo>
                <a:lnTo>
                  <a:pt x="1365539" y="2437614"/>
                </a:lnTo>
                <a:lnTo>
                  <a:pt x="1412050" y="2431306"/>
                </a:lnTo>
                <a:lnTo>
                  <a:pt x="1457989" y="2423271"/>
                </a:lnTo>
                <a:lnTo>
                  <a:pt x="1503325" y="2413543"/>
                </a:lnTo>
                <a:lnTo>
                  <a:pt x="1548021" y="2402158"/>
                </a:lnTo>
                <a:lnTo>
                  <a:pt x="1592044" y="2389147"/>
                </a:lnTo>
                <a:lnTo>
                  <a:pt x="1635361" y="2374547"/>
                </a:lnTo>
                <a:lnTo>
                  <a:pt x="1677936" y="2358390"/>
                </a:lnTo>
                <a:lnTo>
                  <a:pt x="1719737" y="2340710"/>
                </a:lnTo>
                <a:lnTo>
                  <a:pt x="1760729" y="2321542"/>
                </a:lnTo>
                <a:lnTo>
                  <a:pt x="1800879" y="2300920"/>
                </a:lnTo>
                <a:lnTo>
                  <a:pt x="1840151" y="2278877"/>
                </a:lnTo>
                <a:lnTo>
                  <a:pt x="1878513" y="2255447"/>
                </a:lnTo>
                <a:lnTo>
                  <a:pt x="1915930" y="2230665"/>
                </a:lnTo>
                <a:lnTo>
                  <a:pt x="1952369" y="2204564"/>
                </a:lnTo>
                <a:lnTo>
                  <a:pt x="1987795" y="2177179"/>
                </a:lnTo>
                <a:lnTo>
                  <a:pt x="2022174" y="2148543"/>
                </a:lnTo>
                <a:lnTo>
                  <a:pt x="2055472" y="2118691"/>
                </a:lnTo>
                <a:lnTo>
                  <a:pt x="2087656" y="2087656"/>
                </a:lnTo>
                <a:lnTo>
                  <a:pt x="2118691" y="2055472"/>
                </a:lnTo>
                <a:lnTo>
                  <a:pt x="2148543" y="2022174"/>
                </a:lnTo>
                <a:lnTo>
                  <a:pt x="2177179" y="1987795"/>
                </a:lnTo>
                <a:lnTo>
                  <a:pt x="2204564" y="1952369"/>
                </a:lnTo>
                <a:lnTo>
                  <a:pt x="2230665" y="1915930"/>
                </a:lnTo>
                <a:lnTo>
                  <a:pt x="2255447" y="1878513"/>
                </a:lnTo>
                <a:lnTo>
                  <a:pt x="2278877" y="1840151"/>
                </a:lnTo>
                <a:lnTo>
                  <a:pt x="2300920" y="1800879"/>
                </a:lnTo>
                <a:lnTo>
                  <a:pt x="2321542" y="1760729"/>
                </a:lnTo>
                <a:lnTo>
                  <a:pt x="2340710" y="1719737"/>
                </a:lnTo>
                <a:lnTo>
                  <a:pt x="2358390" y="1677936"/>
                </a:lnTo>
                <a:lnTo>
                  <a:pt x="2374547" y="1635361"/>
                </a:lnTo>
                <a:lnTo>
                  <a:pt x="2389147" y="1592044"/>
                </a:lnTo>
                <a:lnTo>
                  <a:pt x="2402158" y="1548021"/>
                </a:lnTo>
                <a:lnTo>
                  <a:pt x="2413543" y="1503325"/>
                </a:lnTo>
                <a:lnTo>
                  <a:pt x="2423271" y="1457989"/>
                </a:lnTo>
                <a:lnTo>
                  <a:pt x="2431306" y="1412050"/>
                </a:lnTo>
                <a:lnTo>
                  <a:pt x="2437614" y="1365539"/>
                </a:lnTo>
                <a:lnTo>
                  <a:pt x="2442162" y="1318491"/>
                </a:lnTo>
                <a:lnTo>
                  <a:pt x="2444916" y="1270940"/>
                </a:lnTo>
                <a:lnTo>
                  <a:pt x="2445842" y="1222921"/>
                </a:lnTo>
                <a:lnTo>
                  <a:pt x="2444916" y="1174901"/>
                </a:lnTo>
                <a:lnTo>
                  <a:pt x="2442162" y="1127350"/>
                </a:lnTo>
                <a:lnTo>
                  <a:pt x="2437614" y="1080303"/>
                </a:lnTo>
                <a:lnTo>
                  <a:pt x="2431306" y="1033792"/>
                </a:lnTo>
                <a:lnTo>
                  <a:pt x="2423271" y="987852"/>
                </a:lnTo>
                <a:lnTo>
                  <a:pt x="2413543" y="942517"/>
                </a:lnTo>
                <a:lnTo>
                  <a:pt x="2402158" y="897820"/>
                </a:lnTo>
                <a:lnTo>
                  <a:pt x="2389147" y="853797"/>
                </a:lnTo>
                <a:lnTo>
                  <a:pt x="2374547" y="810481"/>
                </a:lnTo>
                <a:lnTo>
                  <a:pt x="2358390" y="767905"/>
                </a:lnTo>
                <a:lnTo>
                  <a:pt x="2340710" y="726104"/>
                </a:lnTo>
                <a:lnTo>
                  <a:pt x="2321542" y="685112"/>
                </a:lnTo>
                <a:lnTo>
                  <a:pt x="2300920" y="644962"/>
                </a:lnTo>
                <a:lnTo>
                  <a:pt x="2278877" y="605690"/>
                </a:lnTo>
                <a:lnTo>
                  <a:pt x="2255447" y="567328"/>
                </a:lnTo>
                <a:lnTo>
                  <a:pt x="2230665" y="529911"/>
                </a:lnTo>
                <a:lnTo>
                  <a:pt x="2204564" y="493472"/>
                </a:lnTo>
                <a:lnTo>
                  <a:pt x="2177179" y="458047"/>
                </a:lnTo>
                <a:lnTo>
                  <a:pt x="2148543" y="423668"/>
                </a:lnTo>
                <a:lnTo>
                  <a:pt x="2118691" y="390369"/>
                </a:lnTo>
                <a:lnTo>
                  <a:pt x="2087656" y="358186"/>
                </a:lnTo>
                <a:lnTo>
                  <a:pt x="2055472" y="327150"/>
                </a:lnTo>
                <a:lnTo>
                  <a:pt x="2022174" y="297298"/>
                </a:lnTo>
                <a:lnTo>
                  <a:pt x="1987795" y="268662"/>
                </a:lnTo>
                <a:lnTo>
                  <a:pt x="1952369" y="241277"/>
                </a:lnTo>
                <a:lnTo>
                  <a:pt x="1915930" y="215176"/>
                </a:lnTo>
                <a:lnTo>
                  <a:pt x="1878513" y="190394"/>
                </a:lnTo>
                <a:lnTo>
                  <a:pt x="1840151" y="166965"/>
                </a:lnTo>
                <a:lnTo>
                  <a:pt x="1800879" y="144921"/>
                </a:lnTo>
                <a:lnTo>
                  <a:pt x="1760729" y="124299"/>
                </a:lnTo>
                <a:lnTo>
                  <a:pt x="1719737" y="105131"/>
                </a:lnTo>
                <a:lnTo>
                  <a:pt x="1677936" y="87451"/>
                </a:lnTo>
                <a:lnTo>
                  <a:pt x="1635361" y="71294"/>
                </a:lnTo>
                <a:lnTo>
                  <a:pt x="1592044" y="56694"/>
                </a:lnTo>
                <a:lnTo>
                  <a:pt x="1548021" y="43684"/>
                </a:lnTo>
                <a:lnTo>
                  <a:pt x="1503325" y="32298"/>
                </a:lnTo>
                <a:lnTo>
                  <a:pt x="1457989" y="22570"/>
                </a:lnTo>
                <a:lnTo>
                  <a:pt x="1412050" y="14536"/>
                </a:lnTo>
                <a:lnTo>
                  <a:pt x="1365539" y="8227"/>
                </a:lnTo>
                <a:lnTo>
                  <a:pt x="1318491" y="3679"/>
                </a:lnTo>
                <a:lnTo>
                  <a:pt x="1270940" y="925"/>
                </a:lnTo>
                <a:lnTo>
                  <a:pt x="1222921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DB1422D8-7FFB-A1C5-D8D3-B2761C75D683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2921573" y="3911410"/>
            <a:ext cx="1804138" cy="172776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5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20911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alstaa, pal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6A8ED01A-CB80-4528-8E0F-59E76D887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953849" y="1722025"/>
            <a:ext cx="2340000" cy="2340000"/>
          </a:xfrm>
          <a:custGeom>
            <a:avLst/>
            <a:gdLst/>
            <a:ahLst/>
            <a:cxnLst/>
            <a:rect l="l" t="t" r="r" b="b"/>
            <a:pathLst>
              <a:path w="2446020" h="2446020">
                <a:moveTo>
                  <a:pt x="1222921" y="0"/>
                </a:moveTo>
                <a:lnTo>
                  <a:pt x="1174901" y="925"/>
                </a:lnTo>
                <a:lnTo>
                  <a:pt x="1127350" y="3679"/>
                </a:lnTo>
                <a:lnTo>
                  <a:pt x="1080303" y="8227"/>
                </a:lnTo>
                <a:lnTo>
                  <a:pt x="1033792" y="14536"/>
                </a:lnTo>
                <a:lnTo>
                  <a:pt x="987852" y="22570"/>
                </a:lnTo>
                <a:lnTo>
                  <a:pt x="942517" y="32298"/>
                </a:lnTo>
                <a:lnTo>
                  <a:pt x="897820" y="43684"/>
                </a:lnTo>
                <a:lnTo>
                  <a:pt x="853797" y="56694"/>
                </a:lnTo>
                <a:lnTo>
                  <a:pt x="810481" y="71294"/>
                </a:lnTo>
                <a:lnTo>
                  <a:pt x="767905" y="87451"/>
                </a:lnTo>
                <a:lnTo>
                  <a:pt x="726104" y="105131"/>
                </a:lnTo>
                <a:lnTo>
                  <a:pt x="685112" y="124299"/>
                </a:lnTo>
                <a:lnTo>
                  <a:pt x="644962" y="144921"/>
                </a:lnTo>
                <a:lnTo>
                  <a:pt x="605690" y="166965"/>
                </a:lnTo>
                <a:lnTo>
                  <a:pt x="567328" y="190394"/>
                </a:lnTo>
                <a:lnTo>
                  <a:pt x="529911" y="215176"/>
                </a:lnTo>
                <a:lnTo>
                  <a:pt x="493472" y="241277"/>
                </a:lnTo>
                <a:lnTo>
                  <a:pt x="458047" y="268662"/>
                </a:lnTo>
                <a:lnTo>
                  <a:pt x="423668" y="297298"/>
                </a:lnTo>
                <a:lnTo>
                  <a:pt x="390369" y="327150"/>
                </a:lnTo>
                <a:lnTo>
                  <a:pt x="358186" y="358186"/>
                </a:lnTo>
                <a:lnTo>
                  <a:pt x="327150" y="390369"/>
                </a:lnTo>
                <a:lnTo>
                  <a:pt x="297298" y="423668"/>
                </a:lnTo>
                <a:lnTo>
                  <a:pt x="268662" y="458047"/>
                </a:lnTo>
                <a:lnTo>
                  <a:pt x="241277" y="493472"/>
                </a:lnTo>
                <a:lnTo>
                  <a:pt x="215176" y="529911"/>
                </a:lnTo>
                <a:lnTo>
                  <a:pt x="190394" y="567328"/>
                </a:lnTo>
                <a:lnTo>
                  <a:pt x="166965" y="605690"/>
                </a:lnTo>
                <a:lnTo>
                  <a:pt x="144921" y="644962"/>
                </a:lnTo>
                <a:lnTo>
                  <a:pt x="124299" y="685112"/>
                </a:lnTo>
                <a:lnTo>
                  <a:pt x="105131" y="726104"/>
                </a:lnTo>
                <a:lnTo>
                  <a:pt x="87451" y="767905"/>
                </a:lnTo>
                <a:lnTo>
                  <a:pt x="71294" y="810481"/>
                </a:lnTo>
                <a:lnTo>
                  <a:pt x="56694" y="853797"/>
                </a:lnTo>
                <a:lnTo>
                  <a:pt x="43684" y="897820"/>
                </a:lnTo>
                <a:lnTo>
                  <a:pt x="32298" y="942517"/>
                </a:lnTo>
                <a:lnTo>
                  <a:pt x="22570" y="987852"/>
                </a:lnTo>
                <a:lnTo>
                  <a:pt x="14536" y="1033792"/>
                </a:lnTo>
                <a:lnTo>
                  <a:pt x="8227" y="1080303"/>
                </a:lnTo>
                <a:lnTo>
                  <a:pt x="3679" y="1127350"/>
                </a:lnTo>
                <a:lnTo>
                  <a:pt x="925" y="1174901"/>
                </a:lnTo>
                <a:lnTo>
                  <a:pt x="0" y="1222921"/>
                </a:lnTo>
                <a:lnTo>
                  <a:pt x="925" y="1270940"/>
                </a:lnTo>
                <a:lnTo>
                  <a:pt x="3679" y="1318491"/>
                </a:lnTo>
                <a:lnTo>
                  <a:pt x="8227" y="1365539"/>
                </a:lnTo>
                <a:lnTo>
                  <a:pt x="14536" y="1412050"/>
                </a:lnTo>
                <a:lnTo>
                  <a:pt x="22570" y="1457989"/>
                </a:lnTo>
                <a:lnTo>
                  <a:pt x="32298" y="1503325"/>
                </a:lnTo>
                <a:lnTo>
                  <a:pt x="43684" y="1548021"/>
                </a:lnTo>
                <a:lnTo>
                  <a:pt x="56694" y="1592044"/>
                </a:lnTo>
                <a:lnTo>
                  <a:pt x="71294" y="1635361"/>
                </a:lnTo>
                <a:lnTo>
                  <a:pt x="87451" y="1677936"/>
                </a:lnTo>
                <a:lnTo>
                  <a:pt x="105131" y="1719737"/>
                </a:lnTo>
                <a:lnTo>
                  <a:pt x="124299" y="1760729"/>
                </a:lnTo>
                <a:lnTo>
                  <a:pt x="144921" y="1800879"/>
                </a:lnTo>
                <a:lnTo>
                  <a:pt x="166965" y="1840151"/>
                </a:lnTo>
                <a:lnTo>
                  <a:pt x="190394" y="1878513"/>
                </a:lnTo>
                <a:lnTo>
                  <a:pt x="215176" y="1915930"/>
                </a:lnTo>
                <a:lnTo>
                  <a:pt x="241277" y="1952369"/>
                </a:lnTo>
                <a:lnTo>
                  <a:pt x="268662" y="1987795"/>
                </a:lnTo>
                <a:lnTo>
                  <a:pt x="297298" y="2022174"/>
                </a:lnTo>
                <a:lnTo>
                  <a:pt x="327150" y="2055472"/>
                </a:lnTo>
                <a:lnTo>
                  <a:pt x="358186" y="2087656"/>
                </a:lnTo>
                <a:lnTo>
                  <a:pt x="390369" y="2118691"/>
                </a:lnTo>
                <a:lnTo>
                  <a:pt x="423668" y="2148543"/>
                </a:lnTo>
                <a:lnTo>
                  <a:pt x="458047" y="2177179"/>
                </a:lnTo>
                <a:lnTo>
                  <a:pt x="493472" y="2204564"/>
                </a:lnTo>
                <a:lnTo>
                  <a:pt x="529911" y="2230665"/>
                </a:lnTo>
                <a:lnTo>
                  <a:pt x="567328" y="2255447"/>
                </a:lnTo>
                <a:lnTo>
                  <a:pt x="605690" y="2278877"/>
                </a:lnTo>
                <a:lnTo>
                  <a:pt x="644962" y="2300920"/>
                </a:lnTo>
                <a:lnTo>
                  <a:pt x="685112" y="2321542"/>
                </a:lnTo>
                <a:lnTo>
                  <a:pt x="726104" y="2340710"/>
                </a:lnTo>
                <a:lnTo>
                  <a:pt x="767905" y="2358390"/>
                </a:lnTo>
                <a:lnTo>
                  <a:pt x="810481" y="2374547"/>
                </a:lnTo>
                <a:lnTo>
                  <a:pt x="853797" y="2389147"/>
                </a:lnTo>
                <a:lnTo>
                  <a:pt x="897820" y="2402158"/>
                </a:lnTo>
                <a:lnTo>
                  <a:pt x="942517" y="2413543"/>
                </a:lnTo>
                <a:lnTo>
                  <a:pt x="987852" y="2423271"/>
                </a:lnTo>
                <a:lnTo>
                  <a:pt x="1033792" y="2431306"/>
                </a:lnTo>
                <a:lnTo>
                  <a:pt x="1080303" y="2437614"/>
                </a:lnTo>
                <a:lnTo>
                  <a:pt x="1127350" y="2442162"/>
                </a:lnTo>
                <a:lnTo>
                  <a:pt x="1174901" y="2444916"/>
                </a:lnTo>
                <a:lnTo>
                  <a:pt x="1222921" y="2445842"/>
                </a:lnTo>
                <a:lnTo>
                  <a:pt x="1270940" y="2444916"/>
                </a:lnTo>
                <a:lnTo>
                  <a:pt x="1318491" y="2442162"/>
                </a:lnTo>
                <a:lnTo>
                  <a:pt x="1365539" y="2437614"/>
                </a:lnTo>
                <a:lnTo>
                  <a:pt x="1412050" y="2431306"/>
                </a:lnTo>
                <a:lnTo>
                  <a:pt x="1457989" y="2423271"/>
                </a:lnTo>
                <a:lnTo>
                  <a:pt x="1503325" y="2413543"/>
                </a:lnTo>
                <a:lnTo>
                  <a:pt x="1548021" y="2402158"/>
                </a:lnTo>
                <a:lnTo>
                  <a:pt x="1592044" y="2389147"/>
                </a:lnTo>
                <a:lnTo>
                  <a:pt x="1635361" y="2374547"/>
                </a:lnTo>
                <a:lnTo>
                  <a:pt x="1677936" y="2358390"/>
                </a:lnTo>
                <a:lnTo>
                  <a:pt x="1719737" y="2340710"/>
                </a:lnTo>
                <a:lnTo>
                  <a:pt x="1760729" y="2321542"/>
                </a:lnTo>
                <a:lnTo>
                  <a:pt x="1800879" y="2300920"/>
                </a:lnTo>
                <a:lnTo>
                  <a:pt x="1840151" y="2278877"/>
                </a:lnTo>
                <a:lnTo>
                  <a:pt x="1878513" y="2255447"/>
                </a:lnTo>
                <a:lnTo>
                  <a:pt x="1915930" y="2230665"/>
                </a:lnTo>
                <a:lnTo>
                  <a:pt x="1952369" y="2204564"/>
                </a:lnTo>
                <a:lnTo>
                  <a:pt x="1987795" y="2177179"/>
                </a:lnTo>
                <a:lnTo>
                  <a:pt x="2022174" y="2148543"/>
                </a:lnTo>
                <a:lnTo>
                  <a:pt x="2055472" y="2118691"/>
                </a:lnTo>
                <a:lnTo>
                  <a:pt x="2087656" y="2087656"/>
                </a:lnTo>
                <a:lnTo>
                  <a:pt x="2118691" y="2055472"/>
                </a:lnTo>
                <a:lnTo>
                  <a:pt x="2148543" y="2022174"/>
                </a:lnTo>
                <a:lnTo>
                  <a:pt x="2177179" y="1987795"/>
                </a:lnTo>
                <a:lnTo>
                  <a:pt x="2204564" y="1952369"/>
                </a:lnTo>
                <a:lnTo>
                  <a:pt x="2230665" y="1915930"/>
                </a:lnTo>
                <a:lnTo>
                  <a:pt x="2255447" y="1878513"/>
                </a:lnTo>
                <a:lnTo>
                  <a:pt x="2278877" y="1840151"/>
                </a:lnTo>
                <a:lnTo>
                  <a:pt x="2300920" y="1800879"/>
                </a:lnTo>
                <a:lnTo>
                  <a:pt x="2321542" y="1760729"/>
                </a:lnTo>
                <a:lnTo>
                  <a:pt x="2340710" y="1719737"/>
                </a:lnTo>
                <a:lnTo>
                  <a:pt x="2358390" y="1677936"/>
                </a:lnTo>
                <a:lnTo>
                  <a:pt x="2374547" y="1635361"/>
                </a:lnTo>
                <a:lnTo>
                  <a:pt x="2389147" y="1592044"/>
                </a:lnTo>
                <a:lnTo>
                  <a:pt x="2402158" y="1548021"/>
                </a:lnTo>
                <a:lnTo>
                  <a:pt x="2413543" y="1503325"/>
                </a:lnTo>
                <a:lnTo>
                  <a:pt x="2423271" y="1457989"/>
                </a:lnTo>
                <a:lnTo>
                  <a:pt x="2431306" y="1412050"/>
                </a:lnTo>
                <a:lnTo>
                  <a:pt x="2437614" y="1365539"/>
                </a:lnTo>
                <a:lnTo>
                  <a:pt x="2442162" y="1318491"/>
                </a:lnTo>
                <a:lnTo>
                  <a:pt x="2444916" y="1270940"/>
                </a:lnTo>
                <a:lnTo>
                  <a:pt x="2445842" y="1222921"/>
                </a:lnTo>
                <a:lnTo>
                  <a:pt x="2444916" y="1174901"/>
                </a:lnTo>
                <a:lnTo>
                  <a:pt x="2442162" y="1127350"/>
                </a:lnTo>
                <a:lnTo>
                  <a:pt x="2437614" y="1080303"/>
                </a:lnTo>
                <a:lnTo>
                  <a:pt x="2431306" y="1033792"/>
                </a:lnTo>
                <a:lnTo>
                  <a:pt x="2423271" y="987852"/>
                </a:lnTo>
                <a:lnTo>
                  <a:pt x="2413543" y="942517"/>
                </a:lnTo>
                <a:lnTo>
                  <a:pt x="2402158" y="897820"/>
                </a:lnTo>
                <a:lnTo>
                  <a:pt x="2389147" y="853797"/>
                </a:lnTo>
                <a:lnTo>
                  <a:pt x="2374547" y="810481"/>
                </a:lnTo>
                <a:lnTo>
                  <a:pt x="2358390" y="767905"/>
                </a:lnTo>
                <a:lnTo>
                  <a:pt x="2340710" y="726104"/>
                </a:lnTo>
                <a:lnTo>
                  <a:pt x="2321542" y="685112"/>
                </a:lnTo>
                <a:lnTo>
                  <a:pt x="2300920" y="644962"/>
                </a:lnTo>
                <a:lnTo>
                  <a:pt x="2278877" y="605690"/>
                </a:lnTo>
                <a:lnTo>
                  <a:pt x="2255447" y="567328"/>
                </a:lnTo>
                <a:lnTo>
                  <a:pt x="2230665" y="529911"/>
                </a:lnTo>
                <a:lnTo>
                  <a:pt x="2204564" y="493472"/>
                </a:lnTo>
                <a:lnTo>
                  <a:pt x="2177179" y="458047"/>
                </a:lnTo>
                <a:lnTo>
                  <a:pt x="2148543" y="423668"/>
                </a:lnTo>
                <a:lnTo>
                  <a:pt x="2118691" y="390369"/>
                </a:lnTo>
                <a:lnTo>
                  <a:pt x="2087656" y="358186"/>
                </a:lnTo>
                <a:lnTo>
                  <a:pt x="2055472" y="327150"/>
                </a:lnTo>
                <a:lnTo>
                  <a:pt x="2022174" y="297298"/>
                </a:lnTo>
                <a:lnTo>
                  <a:pt x="1987795" y="268662"/>
                </a:lnTo>
                <a:lnTo>
                  <a:pt x="1952369" y="241277"/>
                </a:lnTo>
                <a:lnTo>
                  <a:pt x="1915930" y="215176"/>
                </a:lnTo>
                <a:lnTo>
                  <a:pt x="1878513" y="190394"/>
                </a:lnTo>
                <a:lnTo>
                  <a:pt x="1840151" y="166965"/>
                </a:lnTo>
                <a:lnTo>
                  <a:pt x="1800879" y="144921"/>
                </a:lnTo>
                <a:lnTo>
                  <a:pt x="1760729" y="124299"/>
                </a:lnTo>
                <a:lnTo>
                  <a:pt x="1719737" y="105131"/>
                </a:lnTo>
                <a:lnTo>
                  <a:pt x="1677936" y="87451"/>
                </a:lnTo>
                <a:lnTo>
                  <a:pt x="1635361" y="71294"/>
                </a:lnTo>
                <a:lnTo>
                  <a:pt x="1592044" y="56694"/>
                </a:lnTo>
                <a:lnTo>
                  <a:pt x="1548021" y="43684"/>
                </a:lnTo>
                <a:lnTo>
                  <a:pt x="1503325" y="32298"/>
                </a:lnTo>
                <a:lnTo>
                  <a:pt x="1457989" y="22570"/>
                </a:lnTo>
                <a:lnTo>
                  <a:pt x="1412050" y="14536"/>
                </a:lnTo>
                <a:lnTo>
                  <a:pt x="1365539" y="8227"/>
                </a:lnTo>
                <a:lnTo>
                  <a:pt x="1318491" y="3679"/>
                </a:lnTo>
                <a:lnTo>
                  <a:pt x="1270940" y="925"/>
                </a:lnTo>
                <a:lnTo>
                  <a:pt x="1222921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tsikon paikkamerkki 23">
            <a:extLst>
              <a:ext uri="{FF2B5EF4-FFF2-40B4-BE49-F238E27FC236}">
                <a16:creationId xmlns:a16="http://schemas.microsoft.com/office/drawing/2014/main" id="{0C32AC91-6EAA-FE8C-437A-261B251D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92" y="412694"/>
            <a:ext cx="8888427" cy="1303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D5C1EABB-09D2-43E3-A2A0-76CA7E468D99}"/>
              </a:ext>
            </a:extLst>
          </p:cNvPr>
          <p:cNvSpPr>
            <a:spLocks noGrp="1" noChangeAspect="1"/>
          </p:cNvSpPr>
          <p:nvPr>
            <p:ph type="body" sz="quarter" idx="10"/>
          </p:nvPr>
        </p:nvSpPr>
        <p:spPr>
          <a:xfrm>
            <a:off x="958287" y="2028145"/>
            <a:ext cx="2331124" cy="172776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kstin paikkamerkki 6">
            <a:extLst>
              <a:ext uri="{FF2B5EF4-FFF2-40B4-BE49-F238E27FC236}">
                <a16:creationId xmlns:a16="http://schemas.microsoft.com/office/drawing/2014/main" id="{B2BE5D2A-2E0A-6C73-EABE-9CA57CC00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196" y="4320472"/>
            <a:ext cx="2347307" cy="348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Sitka Heading" panose="02000805020000020004" pitchFamily="2" charset="0"/>
              </a:defRPr>
            </a:lvl1pPr>
          </a:lstStyle>
          <a:p>
            <a:pPr lvl="0"/>
            <a:r>
              <a:rPr lang="fi-FI" dirty="0"/>
              <a:t>Muokkaa tekstiä</a:t>
            </a: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47C6D182-5117-4692-B787-85B5BF48D6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6150" y="4774300"/>
            <a:ext cx="2355399" cy="14156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FB9270CF-C38A-E747-8759-8B0645B64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606444" y="1722025"/>
            <a:ext cx="2340000" cy="2340000"/>
          </a:xfrm>
          <a:custGeom>
            <a:avLst/>
            <a:gdLst/>
            <a:ahLst/>
            <a:cxnLst/>
            <a:rect l="l" t="t" r="r" b="b"/>
            <a:pathLst>
              <a:path w="2446020" h="2446020">
                <a:moveTo>
                  <a:pt x="1222921" y="0"/>
                </a:moveTo>
                <a:lnTo>
                  <a:pt x="1174901" y="925"/>
                </a:lnTo>
                <a:lnTo>
                  <a:pt x="1127350" y="3679"/>
                </a:lnTo>
                <a:lnTo>
                  <a:pt x="1080303" y="8227"/>
                </a:lnTo>
                <a:lnTo>
                  <a:pt x="1033792" y="14536"/>
                </a:lnTo>
                <a:lnTo>
                  <a:pt x="987852" y="22570"/>
                </a:lnTo>
                <a:lnTo>
                  <a:pt x="942517" y="32298"/>
                </a:lnTo>
                <a:lnTo>
                  <a:pt x="897820" y="43684"/>
                </a:lnTo>
                <a:lnTo>
                  <a:pt x="853797" y="56694"/>
                </a:lnTo>
                <a:lnTo>
                  <a:pt x="810481" y="71294"/>
                </a:lnTo>
                <a:lnTo>
                  <a:pt x="767905" y="87451"/>
                </a:lnTo>
                <a:lnTo>
                  <a:pt x="726104" y="105131"/>
                </a:lnTo>
                <a:lnTo>
                  <a:pt x="685112" y="124299"/>
                </a:lnTo>
                <a:lnTo>
                  <a:pt x="644962" y="144921"/>
                </a:lnTo>
                <a:lnTo>
                  <a:pt x="605690" y="166965"/>
                </a:lnTo>
                <a:lnTo>
                  <a:pt x="567328" y="190394"/>
                </a:lnTo>
                <a:lnTo>
                  <a:pt x="529911" y="215176"/>
                </a:lnTo>
                <a:lnTo>
                  <a:pt x="493472" y="241277"/>
                </a:lnTo>
                <a:lnTo>
                  <a:pt x="458047" y="268662"/>
                </a:lnTo>
                <a:lnTo>
                  <a:pt x="423668" y="297298"/>
                </a:lnTo>
                <a:lnTo>
                  <a:pt x="390369" y="327150"/>
                </a:lnTo>
                <a:lnTo>
                  <a:pt x="358186" y="358186"/>
                </a:lnTo>
                <a:lnTo>
                  <a:pt x="327150" y="390369"/>
                </a:lnTo>
                <a:lnTo>
                  <a:pt x="297298" y="423668"/>
                </a:lnTo>
                <a:lnTo>
                  <a:pt x="268662" y="458047"/>
                </a:lnTo>
                <a:lnTo>
                  <a:pt x="241277" y="493472"/>
                </a:lnTo>
                <a:lnTo>
                  <a:pt x="215176" y="529911"/>
                </a:lnTo>
                <a:lnTo>
                  <a:pt x="190394" y="567328"/>
                </a:lnTo>
                <a:lnTo>
                  <a:pt x="166965" y="605690"/>
                </a:lnTo>
                <a:lnTo>
                  <a:pt x="144921" y="644962"/>
                </a:lnTo>
                <a:lnTo>
                  <a:pt x="124299" y="685112"/>
                </a:lnTo>
                <a:lnTo>
                  <a:pt x="105131" y="726104"/>
                </a:lnTo>
                <a:lnTo>
                  <a:pt x="87451" y="767905"/>
                </a:lnTo>
                <a:lnTo>
                  <a:pt x="71294" y="810481"/>
                </a:lnTo>
                <a:lnTo>
                  <a:pt x="56694" y="853797"/>
                </a:lnTo>
                <a:lnTo>
                  <a:pt x="43684" y="897820"/>
                </a:lnTo>
                <a:lnTo>
                  <a:pt x="32298" y="942517"/>
                </a:lnTo>
                <a:lnTo>
                  <a:pt x="22570" y="987852"/>
                </a:lnTo>
                <a:lnTo>
                  <a:pt x="14536" y="1033792"/>
                </a:lnTo>
                <a:lnTo>
                  <a:pt x="8227" y="1080303"/>
                </a:lnTo>
                <a:lnTo>
                  <a:pt x="3679" y="1127350"/>
                </a:lnTo>
                <a:lnTo>
                  <a:pt x="925" y="1174901"/>
                </a:lnTo>
                <a:lnTo>
                  <a:pt x="0" y="1222921"/>
                </a:lnTo>
                <a:lnTo>
                  <a:pt x="925" y="1270940"/>
                </a:lnTo>
                <a:lnTo>
                  <a:pt x="3679" y="1318491"/>
                </a:lnTo>
                <a:lnTo>
                  <a:pt x="8227" y="1365539"/>
                </a:lnTo>
                <a:lnTo>
                  <a:pt x="14536" y="1412050"/>
                </a:lnTo>
                <a:lnTo>
                  <a:pt x="22570" y="1457989"/>
                </a:lnTo>
                <a:lnTo>
                  <a:pt x="32298" y="1503325"/>
                </a:lnTo>
                <a:lnTo>
                  <a:pt x="43684" y="1548021"/>
                </a:lnTo>
                <a:lnTo>
                  <a:pt x="56694" y="1592044"/>
                </a:lnTo>
                <a:lnTo>
                  <a:pt x="71294" y="1635361"/>
                </a:lnTo>
                <a:lnTo>
                  <a:pt x="87451" y="1677936"/>
                </a:lnTo>
                <a:lnTo>
                  <a:pt x="105131" y="1719737"/>
                </a:lnTo>
                <a:lnTo>
                  <a:pt x="124299" y="1760729"/>
                </a:lnTo>
                <a:lnTo>
                  <a:pt x="144921" y="1800879"/>
                </a:lnTo>
                <a:lnTo>
                  <a:pt x="166965" y="1840151"/>
                </a:lnTo>
                <a:lnTo>
                  <a:pt x="190394" y="1878513"/>
                </a:lnTo>
                <a:lnTo>
                  <a:pt x="215176" y="1915930"/>
                </a:lnTo>
                <a:lnTo>
                  <a:pt x="241277" y="1952369"/>
                </a:lnTo>
                <a:lnTo>
                  <a:pt x="268662" y="1987795"/>
                </a:lnTo>
                <a:lnTo>
                  <a:pt x="297298" y="2022174"/>
                </a:lnTo>
                <a:lnTo>
                  <a:pt x="327150" y="2055472"/>
                </a:lnTo>
                <a:lnTo>
                  <a:pt x="358186" y="2087656"/>
                </a:lnTo>
                <a:lnTo>
                  <a:pt x="390369" y="2118691"/>
                </a:lnTo>
                <a:lnTo>
                  <a:pt x="423668" y="2148543"/>
                </a:lnTo>
                <a:lnTo>
                  <a:pt x="458047" y="2177179"/>
                </a:lnTo>
                <a:lnTo>
                  <a:pt x="493472" y="2204564"/>
                </a:lnTo>
                <a:lnTo>
                  <a:pt x="529911" y="2230665"/>
                </a:lnTo>
                <a:lnTo>
                  <a:pt x="567328" y="2255447"/>
                </a:lnTo>
                <a:lnTo>
                  <a:pt x="605690" y="2278877"/>
                </a:lnTo>
                <a:lnTo>
                  <a:pt x="644962" y="2300920"/>
                </a:lnTo>
                <a:lnTo>
                  <a:pt x="685112" y="2321542"/>
                </a:lnTo>
                <a:lnTo>
                  <a:pt x="726104" y="2340710"/>
                </a:lnTo>
                <a:lnTo>
                  <a:pt x="767905" y="2358390"/>
                </a:lnTo>
                <a:lnTo>
                  <a:pt x="810481" y="2374547"/>
                </a:lnTo>
                <a:lnTo>
                  <a:pt x="853797" y="2389147"/>
                </a:lnTo>
                <a:lnTo>
                  <a:pt x="897820" y="2402158"/>
                </a:lnTo>
                <a:lnTo>
                  <a:pt x="942517" y="2413543"/>
                </a:lnTo>
                <a:lnTo>
                  <a:pt x="987852" y="2423271"/>
                </a:lnTo>
                <a:lnTo>
                  <a:pt x="1033792" y="2431306"/>
                </a:lnTo>
                <a:lnTo>
                  <a:pt x="1080303" y="2437614"/>
                </a:lnTo>
                <a:lnTo>
                  <a:pt x="1127350" y="2442162"/>
                </a:lnTo>
                <a:lnTo>
                  <a:pt x="1174901" y="2444916"/>
                </a:lnTo>
                <a:lnTo>
                  <a:pt x="1222921" y="2445842"/>
                </a:lnTo>
                <a:lnTo>
                  <a:pt x="1270940" y="2444916"/>
                </a:lnTo>
                <a:lnTo>
                  <a:pt x="1318491" y="2442162"/>
                </a:lnTo>
                <a:lnTo>
                  <a:pt x="1365539" y="2437614"/>
                </a:lnTo>
                <a:lnTo>
                  <a:pt x="1412050" y="2431306"/>
                </a:lnTo>
                <a:lnTo>
                  <a:pt x="1457989" y="2423271"/>
                </a:lnTo>
                <a:lnTo>
                  <a:pt x="1503325" y="2413543"/>
                </a:lnTo>
                <a:lnTo>
                  <a:pt x="1548021" y="2402158"/>
                </a:lnTo>
                <a:lnTo>
                  <a:pt x="1592044" y="2389147"/>
                </a:lnTo>
                <a:lnTo>
                  <a:pt x="1635361" y="2374547"/>
                </a:lnTo>
                <a:lnTo>
                  <a:pt x="1677936" y="2358390"/>
                </a:lnTo>
                <a:lnTo>
                  <a:pt x="1719737" y="2340710"/>
                </a:lnTo>
                <a:lnTo>
                  <a:pt x="1760729" y="2321542"/>
                </a:lnTo>
                <a:lnTo>
                  <a:pt x="1800879" y="2300920"/>
                </a:lnTo>
                <a:lnTo>
                  <a:pt x="1840151" y="2278877"/>
                </a:lnTo>
                <a:lnTo>
                  <a:pt x="1878513" y="2255447"/>
                </a:lnTo>
                <a:lnTo>
                  <a:pt x="1915930" y="2230665"/>
                </a:lnTo>
                <a:lnTo>
                  <a:pt x="1952369" y="2204564"/>
                </a:lnTo>
                <a:lnTo>
                  <a:pt x="1987795" y="2177179"/>
                </a:lnTo>
                <a:lnTo>
                  <a:pt x="2022174" y="2148543"/>
                </a:lnTo>
                <a:lnTo>
                  <a:pt x="2055472" y="2118691"/>
                </a:lnTo>
                <a:lnTo>
                  <a:pt x="2087656" y="2087656"/>
                </a:lnTo>
                <a:lnTo>
                  <a:pt x="2118691" y="2055472"/>
                </a:lnTo>
                <a:lnTo>
                  <a:pt x="2148543" y="2022174"/>
                </a:lnTo>
                <a:lnTo>
                  <a:pt x="2177179" y="1987795"/>
                </a:lnTo>
                <a:lnTo>
                  <a:pt x="2204564" y="1952369"/>
                </a:lnTo>
                <a:lnTo>
                  <a:pt x="2230665" y="1915930"/>
                </a:lnTo>
                <a:lnTo>
                  <a:pt x="2255447" y="1878513"/>
                </a:lnTo>
                <a:lnTo>
                  <a:pt x="2278877" y="1840151"/>
                </a:lnTo>
                <a:lnTo>
                  <a:pt x="2300920" y="1800879"/>
                </a:lnTo>
                <a:lnTo>
                  <a:pt x="2321542" y="1760729"/>
                </a:lnTo>
                <a:lnTo>
                  <a:pt x="2340710" y="1719737"/>
                </a:lnTo>
                <a:lnTo>
                  <a:pt x="2358390" y="1677936"/>
                </a:lnTo>
                <a:lnTo>
                  <a:pt x="2374547" y="1635361"/>
                </a:lnTo>
                <a:lnTo>
                  <a:pt x="2389147" y="1592044"/>
                </a:lnTo>
                <a:lnTo>
                  <a:pt x="2402158" y="1548021"/>
                </a:lnTo>
                <a:lnTo>
                  <a:pt x="2413543" y="1503325"/>
                </a:lnTo>
                <a:lnTo>
                  <a:pt x="2423271" y="1457989"/>
                </a:lnTo>
                <a:lnTo>
                  <a:pt x="2431306" y="1412050"/>
                </a:lnTo>
                <a:lnTo>
                  <a:pt x="2437614" y="1365539"/>
                </a:lnTo>
                <a:lnTo>
                  <a:pt x="2442162" y="1318491"/>
                </a:lnTo>
                <a:lnTo>
                  <a:pt x="2444916" y="1270940"/>
                </a:lnTo>
                <a:lnTo>
                  <a:pt x="2445842" y="1222921"/>
                </a:lnTo>
                <a:lnTo>
                  <a:pt x="2444916" y="1174901"/>
                </a:lnTo>
                <a:lnTo>
                  <a:pt x="2442162" y="1127350"/>
                </a:lnTo>
                <a:lnTo>
                  <a:pt x="2437614" y="1080303"/>
                </a:lnTo>
                <a:lnTo>
                  <a:pt x="2431306" y="1033792"/>
                </a:lnTo>
                <a:lnTo>
                  <a:pt x="2423271" y="987852"/>
                </a:lnTo>
                <a:lnTo>
                  <a:pt x="2413543" y="942517"/>
                </a:lnTo>
                <a:lnTo>
                  <a:pt x="2402158" y="897820"/>
                </a:lnTo>
                <a:lnTo>
                  <a:pt x="2389147" y="853797"/>
                </a:lnTo>
                <a:lnTo>
                  <a:pt x="2374547" y="810481"/>
                </a:lnTo>
                <a:lnTo>
                  <a:pt x="2358390" y="767905"/>
                </a:lnTo>
                <a:lnTo>
                  <a:pt x="2340710" y="726104"/>
                </a:lnTo>
                <a:lnTo>
                  <a:pt x="2321542" y="685112"/>
                </a:lnTo>
                <a:lnTo>
                  <a:pt x="2300920" y="644962"/>
                </a:lnTo>
                <a:lnTo>
                  <a:pt x="2278877" y="605690"/>
                </a:lnTo>
                <a:lnTo>
                  <a:pt x="2255447" y="567328"/>
                </a:lnTo>
                <a:lnTo>
                  <a:pt x="2230665" y="529911"/>
                </a:lnTo>
                <a:lnTo>
                  <a:pt x="2204564" y="493472"/>
                </a:lnTo>
                <a:lnTo>
                  <a:pt x="2177179" y="458047"/>
                </a:lnTo>
                <a:lnTo>
                  <a:pt x="2148543" y="423668"/>
                </a:lnTo>
                <a:lnTo>
                  <a:pt x="2118691" y="390369"/>
                </a:lnTo>
                <a:lnTo>
                  <a:pt x="2087656" y="358186"/>
                </a:lnTo>
                <a:lnTo>
                  <a:pt x="2055472" y="327150"/>
                </a:lnTo>
                <a:lnTo>
                  <a:pt x="2022174" y="297298"/>
                </a:lnTo>
                <a:lnTo>
                  <a:pt x="1987795" y="268662"/>
                </a:lnTo>
                <a:lnTo>
                  <a:pt x="1952369" y="241277"/>
                </a:lnTo>
                <a:lnTo>
                  <a:pt x="1915930" y="215176"/>
                </a:lnTo>
                <a:lnTo>
                  <a:pt x="1878513" y="190394"/>
                </a:lnTo>
                <a:lnTo>
                  <a:pt x="1840151" y="166965"/>
                </a:lnTo>
                <a:lnTo>
                  <a:pt x="1800879" y="144921"/>
                </a:lnTo>
                <a:lnTo>
                  <a:pt x="1760729" y="124299"/>
                </a:lnTo>
                <a:lnTo>
                  <a:pt x="1719737" y="105131"/>
                </a:lnTo>
                <a:lnTo>
                  <a:pt x="1677936" y="87451"/>
                </a:lnTo>
                <a:lnTo>
                  <a:pt x="1635361" y="71294"/>
                </a:lnTo>
                <a:lnTo>
                  <a:pt x="1592044" y="56694"/>
                </a:lnTo>
                <a:lnTo>
                  <a:pt x="1548021" y="43684"/>
                </a:lnTo>
                <a:lnTo>
                  <a:pt x="1503325" y="32298"/>
                </a:lnTo>
                <a:lnTo>
                  <a:pt x="1457989" y="22570"/>
                </a:lnTo>
                <a:lnTo>
                  <a:pt x="1412050" y="14536"/>
                </a:lnTo>
                <a:lnTo>
                  <a:pt x="1365539" y="8227"/>
                </a:lnTo>
                <a:lnTo>
                  <a:pt x="1318491" y="3679"/>
                </a:lnTo>
                <a:lnTo>
                  <a:pt x="1270940" y="925"/>
                </a:lnTo>
                <a:lnTo>
                  <a:pt x="1222921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Tekstin paikkamerkki 6">
            <a:extLst>
              <a:ext uri="{FF2B5EF4-FFF2-40B4-BE49-F238E27FC236}">
                <a16:creationId xmlns:a16="http://schemas.microsoft.com/office/drawing/2014/main" id="{C06016FC-5C14-A308-F802-63EE3DD06EE4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3610882" y="2028145"/>
            <a:ext cx="2331124" cy="172776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9" name="Tekstin paikkamerkki 6">
            <a:extLst>
              <a:ext uri="{FF2B5EF4-FFF2-40B4-BE49-F238E27FC236}">
                <a16:creationId xmlns:a16="http://schemas.microsoft.com/office/drawing/2014/main" id="{3B6875AF-C228-4709-4E8C-21F35EF37C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2791" y="4320472"/>
            <a:ext cx="2347307" cy="348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Sitka Heading" panose="02000805020000020004" pitchFamily="2" charset="0"/>
              </a:defRPr>
            </a:lvl1pPr>
          </a:lstStyle>
          <a:p>
            <a:pPr lvl="0"/>
            <a:r>
              <a:rPr lang="fi-FI" dirty="0"/>
              <a:t>Muokkaa tekstiä</a:t>
            </a:r>
          </a:p>
        </p:txBody>
      </p:sp>
      <p:sp>
        <p:nvSpPr>
          <p:cNvPr id="28" name="Tekstin paikkamerkki 6">
            <a:extLst>
              <a:ext uri="{FF2B5EF4-FFF2-40B4-BE49-F238E27FC236}">
                <a16:creationId xmlns:a16="http://schemas.microsoft.com/office/drawing/2014/main" id="{635E0260-EE1C-1DD3-193C-E5E4A14ABA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98745" y="4774300"/>
            <a:ext cx="2355399" cy="14156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82FE21E9-2B7D-C7FE-DBB2-AB53CD48D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259039" y="1722025"/>
            <a:ext cx="2340000" cy="2340000"/>
          </a:xfrm>
          <a:custGeom>
            <a:avLst/>
            <a:gdLst/>
            <a:ahLst/>
            <a:cxnLst/>
            <a:rect l="l" t="t" r="r" b="b"/>
            <a:pathLst>
              <a:path w="2446020" h="2446020">
                <a:moveTo>
                  <a:pt x="1222921" y="0"/>
                </a:moveTo>
                <a:lnTo>
                  <a:pt x="1174901" y="925"/>
                </a:lnTo>
                <a:lnTo>
                  <a:pt x="1127350" y="3679"/>
                </a:lnTo>
                <a:lnTo>
                  <a:pt x="1080303" y="8227"/>
                </a:lnTo>
                <a:lnTo>
                  <a:pt x="1033792" y="14536"/>
                </a:lnTo>
                <a:lnTo>
                  <a:pt x="987852" y="22570"/>
                </a:lnTo>
                <a:lnTo>
                  <a:pt x="942517" y="32298"/>
                </a:lnTo>
                <a:lnTo>
                  <a:pt x="897820" y="43684"/>
                </a:lnTo>
                <a:lnTo>
                  <a:pt x="853797" y="56694"/>
                </a:lnTo>
                <a:lnTo>
                  <a:pt x="810481" y="71294"/>
                </a:lnTo>
                <a:lnTo>
                  <a:pt x="767905" y="87451"/>
                </a:lnTo>
                <a:lnTo>
                  <a:pt x="726104" y="105131"/>
                </a:lnTo>
                <a:lnTo>
                  <a:pt x="685112" y="124299"/>
                </a:lnTo>
                <a:lnTo>
                  <a:pt x="644962" y="144921"/>
                </a:lnTo>
                <a:lnTo>
                  <a:pt x="605690" y="166965"/>
                </a:lnTo>
                <a:lnTo>
                  <a:pt x="567328" y="190394"/>
                </a:lnTo>
                <a:lnTo>
                  <a:pt x="529911" y="215176"/>
                </a:lnTo>
                <a:lnTo>
                  <a:pt x="493472" y="241277"/>
                </a:lnTo>
                <a:lnTo>
                  <a:pt x="458047" y="268662"/>
                </a:lnTo>
                <a:lnTo>
                  <a:pt x="423668" y="297298"/>
                </a:lnTo>
                <a:lnTo>
                  <a:pt x="390369" y="327150"/>
                </a:lnTo>
                <a:lnTo>
                  <a:pt x="358186" y="358186"/>
                </a:lnTo>
                <a:lnTo>
                  <a:pt x="327150" y="390369"/>
                </a:lnTo>
                <a:lnTo>
                  <a:pt x="297298" y="423668"/>
                </a:lnTo>
                <a:lnTo>
                  <a:pt x="268662" y="458047"/>
                </a:lnTo>
                <a:lnTo>
                  <a:pt x="241277" y="493472"/>
                </a:lnTo>
                <a:lnTo>
                  <a:pt x="215176" y="529911"/>
                </a:lnTo>
                <a:lnTo>
                  <a:pt x="190394" y="567328"/>
                </a:lnTo>
                <a:lnTo>
                  <a:pt x="166965" y="605690"/>
                </a:lnTo>
                <a:lnTo>
                  <a:pt x="144921" y="644962"/>
                </a:lnTo>
                <a:lnTo>
                  <a:pt x="124299" y="685112"/>
                </a:lnTo>
                <a:lnTo>
                  <a:pt x="105131" y="726104"/>
                </a:lnTo>
                <a:lnTo>
                  <a:pt x="87451" y="767905"/>
                </a:lnTo>
                <a:lnTo>
                  <a:pt x="71294" y="810481"/>
                </a:lnTo>
                <a:lnTo>
                  <a:pt x="56694" y="853797"/>
                </a:lnTo>
                <a:lnTo>
                  <a:pt x="43684" y="897820"/>
                </a:lnTo>
                <a:lnTo>
                  <a:pt x="32298" y="942517"/>
                </a:lnTo>
                <a:lnTo>
                  <a:pt x="22570" y="987852"/>
                </a:lnTo>
                <a:lnTo>
                  <a:pt x="14536" y="1033792"/>
                </a:lnTo>
                <a:lnTo>
                  <a:pt x="8227" y="1080303"/>
                </a:lnTo>
                <a:lnTo>
                  <a:pt x="3679" y="1127350"/>
                </a:lnTo>
                <a:lnTo>
                  <a:pt x="925" y="1174901"/>
                </a:lnTo>
                <a:lnTo>
                  <a:pt x="0" y="1222921"/>
                </a:lnTo>
                <a:lnTo>
                  <a:pt x="925" y="1270940"/>
                </a:lnTo>
                <a:lnTo>
                  <a:pt x="3679" y="1318491"/>
                </a:lnTo>
                <a:lnTo>
                  <a:pt x="8227" y="1365539"/>
                </a:lnTo>
                <a:lnTo>
                  <a:pt x="14536" y="1412050"/>
                </a:lnTo>
                <a:lnTo>
                  <a:pt x="22570" y="1457989"/>
                </a:lnTo>
                <a:lnTo>
                  <a:pt x="32298" y="1503325"/>
                </a:lnTo>
                <a:lnTo>
                  <a:pt x="43684" y="1548021"/>
                </a:lnTo>
                <a:lnTo>
                  <a:pt x="56694" y="1592044"/>
                </a:lnTo>
                <a:lnTo>
                  <a:pt x="71294" y="1635361"/>
                </a:lnTo>
                <a:lnTo>
                  <a:pt x="87451" y="1677936"/>
                </a:lnTo>
                <a:lnTo>
                  <a:pt x="105131" y="1719737"/>
                </a:lnTo>
                <a:lnTo>
                  <a:pt x="124299" y="1760729"/>
                </a:lnTo>
                <a:lnTo>
                  <a:pt x="144921" y="1800879"/>
                </a:lnTo>
                <a:lnTo>
                  <a:pt x="166965" y="1840151"/>
                </a:lnTo>
                <a:lnTo>
                  <a:pt x="190394" y="1878513"/>
                </a:lnTo>
                <a:lnTo>
                  <a:pt x="215176" y="1915930"/>
                </a:lnTo>
                <a:lnTo>
                  <a:pt x="241277" y="1952369"/>
                </a:lnTo>
                <a:lnTo>
                  <a:pt x="268662" y="1987795"/>
                </a:lnTo>
                <a:lnTo>
                  <a:pt x="297298" y="2022174"/>
                </a:lnTo>
                <a:lnTo>
                  <a:pt x="327150" y="2055472"/>
                </a:lnTo>
                <a:lnTo>
                  <a:pt x="358186" y="2087656"/>
                </a:lnTo>
                <a:lnTo>
                  <a:pt x="390369" y="2118691"/>
                </a:lnTo>
                <a:lnTo>
                  <a:pt x="423668" y="2148543"/>
                </a:lnTo>
                <a:lnTo>
                  <a:pt x="458047" y="2177179"/>
                </a:lnTo>
                <a:lnTo>
                  <a:pt x="493472" y="2204564"/>
                </a:lnTo>
                <a:lnTo>
                  <a:pt x="529911" y="2230665"/>
                </a:lnTo>
                <a:lnTo>
                  <a:pt x="567328" y="2255447"/>
                </a:lnTo>
                <a:lnTo>
                  <a:pt x="605690" y="2278877"/>
                </a:lnTo>
                <a:lnTo>
                  <a:pt x="644962" y="2300920"/>
                </a:lnTo>
                <a:lnTo>
                  <a:pt x="685112" y="2321542"/>
                </a:lnTo>
                <a:lnTo>
                  <a:pt x="726104" y="2340710"/>
                </a:lnTo>
                <a:lnTo>
                  <a:pt x="767905" y="2358390"/>
                </a:lnTo>
                <a:lnTo>
                  <a:pt x="810481" y="2374547"/>
                </a:lnTo>
                <a:lnTo>
                  <a:pt x="853797" y="2389147"/>
                </a:lnTo>
                <a:lnTo>
                  <a:pt x="897820" y="2402158"/>
                </a:lnTo>
                <a:lnTo>
                  <a:pt x="942517" y="2413543"/>
                </a:lnTo>
                <a:lnTo>
                  <a:pt x="987852" y="2423271"/>
                </a:lnTo>
                <a:lnTo>
                  <a:pt x="1033792" y="2431306"/>
                </a:lnTo>
                <a:lnTo>
                  <a:pt x="1080303" y="2437614"/>
                </a:lnTo>
                <a:lnTo>
                  <a:pt x="1127350" y="2442162"/>
                </a:lnTo>
                <a:lnTo>
                  <a:pt x="1174901" y="2444916"/>
                </a:lnTo>
                <a:lnTo>
                  <a:pt x="1222921" y="2445842"/>
                </a:lnTo>
                <a:lnTo>
                  <a:pt x="1270940" y="2444916"/>
                </a:lnTo>
                <a:lnTo>
                  <a:pt x="1318491" y="2442162"/>
                </a:lnTo>
                <a:lnTo>
                  <a:pt x="1365539" y="2437614"/>
                </a:lnTo>
                <a:lnTo>
                  <a:pt x="1412050" y="2431306"/>
                </a:lnTo>
                <a:lnTo>
                  <a:pt x="1457989" y="2423271"/>
                </a:lnTo>
                <a:lnTo>
                  <a:pt x="1503325" y="2413543"/>
                </a:lnTo>
                <a:lnTo>
                  <a:pt x="1548021" y="2402158"/>
                </a:lnTo>
                <a:lnTo>
                  <a:pt x="1592044" y="2389147"/>
                </a:lnTo>
                <a:lnTo>
                  <a:pt x="1635361" y="2374547"/>
                </a:lnTo>
                <a:lnTo>
                  <a:pt x="1677936" y="2358390"/>
                </a:lnTo>
                <a:lnTo>
                  <a:pt x="1719737" y="2340710"/>
                </a:lnTo>
                <a:lnTo>
                  <a:pt x="1760729" y="2321542"/>
                </a:lnTo>
                <a:lnTo>
                  <a:pt x="1800879" y="2300920"/>
                </a:lnTo>
                <a:lnTo>
                  <a:pt x="1840151" y="2278877"/>
                </a:lnTo>
                <a:lnTo>
                  <a:pt x="1878513" y="2255447"/>
                </a:lnTo>
                <a:lnTo>
                  <a:pt x="1915930" y="2230665"/>
                </a:lnTo>
                <a:lnTo>
                  <a:pt x="1952369" y="2204564"/>
                </a:lnTo>
                <a:lnTo>
                  <a:pt x="1987795" y="2177179"/>
                </a:lnTo>
                <a:lnTo>
                  <a:pt x="2022174" y="2148543"/>
                </a:lnTo>
                <a:lnTo>
                  <a:pt x="2055472" y="2118691"/>
                </a:lnTo>
                <a:lnTo>
                  <a:pt x="2087656" y="2087656"/>
                </a:lnTo>
                <a:lnTo>
                  <a:pt x="2118691" y="2055472"/>
                </a:lnTo>
                <a:lnTo>
                  <a:pt x="2148543" y="2022174"/>
                </a:lnTo>
                <a:lnTo>
                  <a:pt x="2177179" y="1987795"/>
                </a:lnTo>
                <a:lnTo>
                  <a:pt x="2204564" y="1952369"/>
                </a:lnTo>
                <a:lnTo>
                  <a:pt x="2230665" y="1915930"/>
                </a:lnTo>
                <a:lnTo>
                  <a:pt x="2255447" y="1878513"/>
                </a:lnTo>
                <a:lnTo>
                  <a:pt x="2278877" y="1840151"/>
                </a:lnTo>
                <a:lnTo>
                  <a:pt x="2300920" y="1800879"/>
                </a:lnTo>
                <a:lnTo>
                  <a:pt x="2321542" y="1760729"/>
                </a:lnTo>
                <a:lnTo>
                  <a:pt x="2340710" y="1719737"/>
                </a:lnTo>
                <a:lnTo>
                  <a:pt x="2358390" y="1677936"/>
                </a:lnTo>
                <a:lnTo>
                  <a:pt x="2374547" y="1635361"/>
                </a:lnTo>
                <a:lnTo>
                  <a:pt x="2389147" y="1592044"/>
                </a:lnTo>
                <a:lnTo>
                  <a:pt x="2402158" y="1548021"/>
                </a:lnTo>
                <a:lnTo>
                  <a:pt x="2413543" y="1503325"/>
                </a:lnTo>
                <a:lnTo>
                  <a:pt x="2423271" y="1457989"/>
                </a:lnTo>
                <a:lnTo>
                  <a:pt x="2431306" y="1412050"/>
                </a:lnTo>
                <a:lnTo>
                  <a:pt x="2437614" y="1365539"/>
                </a:lnTo>
                <a:lnTo>
                  <a:pt x="2442162" y="1318491"/>
                </a:lnTo>
                <a:lnTo>
                  <a:pt x="2444916" y="1270940"/>
                </a:lnTo>
                <a:lnTo>
                  <a:pt x="2445842" y="1222921"/>
                </a:lnTo>
                <a:lnTo>
                  <a:pt x="2444916" y="1174901"/>
                </a:lnTo>
                <a:lnTo>
                  <a:pt x="2442162" y="1127350"/>
                </a:lnTo>
                <a:lnTo>
                  <a:pt x="2437614" y="1080303"/>
                </a:lnTo>
                <a:lnTo>
                  <a:pt x="2431306" y="1033792"/>
                </a:lnTo>
                <a:lnTo>
                  <a:pt x="2423271" y="987852"/>
                </a:lnTo>
                <a:lnTo>
                  <a:pt x="2413543" y="942517"/>
                </a:lnTo>
                <a:lnTo>
                  <a:pt x="2402158" y="897820"/>
                </a:lnTo>
                <a:lnTo>
                  <a:pt x="2389147" y="853797"/>
                </a:lnTo>
                <a:lnTo>
                  <a:pt x="2374547" y="810481"/>
                </a:lnTo>
                <a:lnTo>
                  <a:pt x="2358390" y="767905"/>
                </a:lnTo>
                <a:lnTo>
                  <a:pt x="2340710" y="726104"/>
                </a:lnTo>
                <a:lnTo>
                  <a:pt x="2321542" y="685112"/>
                </a:lnTo>
                <a:lnTo>
                  <a:pt x="2300920" y="644962"/>
                </a:lnTo>
                <a:lnTo>
                  <a:pt x="2278877" y="605690"/>
                </a:lnTo>
                <a:lnTo>
                  <a:pt x="2255447" y="567328"/>
                </a:lnTo>
                <a:lnTo>
                  <a:pt x="2230665" y="529911"/>
                </a:lnTo>
                <a:lnTo>
                  <a:pt x="2204564" y="493472"/>
                </a:lnTo>
                <a:lnTo>
                  <a:pt x="2177179" y="458047"/>
                </a:lnTo>
                <a:lnTo>
                  <a:pt x="2148543" y="423668"/>
                </a:lnTo>
                <a:lnTo>
                  <a:pt x="2118691" y="390369"/>
                </a:lnTo>
                <a:lnTo>
                  <a:pt x="2087656" y="358186"/>
                </a:lnTo>
                <a:lnTo>
                  <a:pt x="2055472" y="327150"/>
                </a:lnTo>
                <a:lnTo>
                  <a:pt x="2022174" y="297298"/>
                </a:lnTo>
                <a:lnTo>
                  <a:pt x="1987795" y="268662"/>
                </a:lnTo>
                <a:lnTo>
                  <a:pt x="1952369" y="241277"/>
                </a:lnTo>
                <a:lnTo>
                  <a:pt x="1915930" y="215176"/>
                </a:lnTo>
                <a:lnTo>
                  <a:pt x="1878513" y="190394"/>
                </a:lnTo>
                <a:lnTo>
                  <a:pt x="1840151" y="166965"/>
                </a:lnTo>
                <a:lnTo>
                  <a:pt x="1800879" y="144921"/>
                </a:lnTo>
                <a:lnTo>
                  <a:pt x="1760729" y="124299"/>
                </a:lnTo>
                <a:lnTo>
                  <a:pt x="1719737" y="105131"/>
                </a:lnTo>
                <a:lnTo>
                  <a:pt x="1677936" y="87451"/>
                </a:lnTo>
                <a:lnTo>
                  <a:pt x="1635361" y="71294"/>
                </a:lnTo>
                <a:lnTo>
                  <a:pt x="1592044" y="56694"/>
                </a:lnTo>
                <a:lnTo>
                  <a:pt x="1548021" y="43684"/>
                </a:lnTo>
                <a:lnTo>
                  <a:pt x="1503325" y="32298"/>
                </a:lnTo>
                <a:lnTo>
                  <a:pt x="1457989" y="22570"/>
                </a:lnTo>
                <a:lnTo>
                  <a:pt x="1412050" y="14536"/>
                </a:lnTo>
                <a:lnTo>
                  <a:pt x="1365539" y="8227"/>
                </a:lnTo>
                <a:lnTo>
                  <a:pt x="1318491" y="3679"/>
                </a:lnTo>
                <a:lnTo>
                  <a:pt x="1270940" y="925"/>
                </a:lnTo>
                <a:lnTo>
                  <a:pt x="1222921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Tekstin paikkamerkki 6">
            <a:extLst>
              <a:ext uri="{FF2B5EF4-FFF2-40B4-BE49-F238E27FC236}">
                <a16:creationId xmlns:a16="http://schemas.microsoft.com/office/drawing/2014/main" id="{88C29D96-0968-CE96-9062-DB8062A0CD5B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6263477" y="2028145"/>
            <a:ext cx="2331124" cy="172776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3" name="Tekstin paikkamerkki 6">
            <a:extLst>
              <a:ext uri="{FF2B5EF4-FFF2-40B4-BE49-F238E27FC236}">
                <a16:creationId xmlns:a16="http://schemas.microsoft.com/office/drawing/2014/main" id="{A7F898C2-6C0B-71D2-1278-DE030DD151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5386" y="4320472"/>
            <a:ext cx="2347307" cy="348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Sitka Heading" panose="02000805020000020004" pitchFamily="2" charset="0"/>
              </a:defRPr>
            </a:lvl1pPr>
          </a:lstStyle>
          <a:p>
            <a:pPr lvl="0"/>
            <a:r>
              <a:rPr lang="fi-FI" dirty="0"/>
              <a:t>Muokkaa tekstiä</a:t>
            </a:r>
          </a:p>
        </p:txBody>
      </p:sp>
      <p:sp>
        <p:nvSpPr>
          <p:cNvPr id="32" name="Tekstin paikkamerkki 6">
            <a:extLst>
              <a:ext uri="{FF2B5EF4-FFF2-40B4-BE49-F238E27FC236}">
                <a16:creationId xmlns:a16="http://schemas.microsoft.com/office/drawing/2014/main" id="{63E7D4ED-9AC2-0798-1B0B-CF1BA5311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51340" y="4774300"/>
            <a:ext cx="2355399" cy="14156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B9867EF0-C06C-0529-1142-F4C8E5DBC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8911635" y="1722025"/>
            <a:ext cx="2340000" cy="2340000"/>
          </a:xfrm>
          <a:custGeom>
            <a:avLst/>
            <a:gdLst/>
            <a:ahLst/>
            <a:cxnLst/>
            <a:rect l="l" t="t" r="r" b="b"/>
            <a:pathLst>
              <a:path w="2446020" h="2446020">
                <a:moveTo>
                  <a:pt x="1222921" y="0"/>
                </a:moveTo>
                <a:lnTo>
                  <a:pt x="1174901" y="925"/>
                </a:lnTo>
                <a:lnTo>
                  <a:pt x="1127350" y="3679"/>
                </a:lnTo>
                <a:lnTo>
                  <a:pt x="1080303" y="8227"/>
                </a:lnTo>
                <a:lnTo>
                  <a:pt x="1033792" y="14536"/>
                </a:lnTo>
                <a:lnTo>
                  <a:pt x="987852" y="22570"/>
                </a:lnTo>
                <a:lnTo>
                  <a:pt x="942517" y="32298"/>
                </a:lnTo>
                <a:lnTo>
                  <a:pt x="897820" y="43684"/>
                </a:lnTo>
                <a:lnTo>
                  <a:pt x="853797" y="56694"/>
                </a:lnTo>
                <a:lnTo>
                  <a:pt x="810481" y="71294"/>
                </a:lnTo>
                <a:lnTo>
                  <a:pt x="767905" y="87451"/>
                </a:lnTo>
                <a:lnTo>
                  <a:pt x="726104" y="105131"/>
                </a:lnTo>
                <a:lnTo>
                  <a:pt x="685112" y="124299"/>
                </a:lnTo>
                <a:lnTo>
                  <a:pt x="644962" y="144921"/>
                </a:lnTo>
                <a:lnTo>
                  <a:pt x="605690" y="166965"/>
                </a:lnTo>
                <a:lnTo>
                  <a:pt x="567328" y="190394"/>
                </a:lnTo>
                <a:lnTo>
                  <a:pt x="529911" y="215176"/>
                </a:lnTo>
                <a:lnTo>
                  <a:pt x="493472" y="241277"/>
                </a:lnTo>
                <a:lnTo>
                  <a:pt x="458047" y="268662"/>
                </a:lnTo>
                <a:lnTo>
                  <a:pt x="423668" y="297298"/>
                </a:lnTo>
                <a:lnTo>
                  <a:pt x="390369" y="327150"/>
                </a:lnTo>
                <a:lnTo>
                  <a:pt x="358186" y="358186"/>
                </a:lnTo>
                <a:lnTo>
                  <a:pt x="327150" y="390369"/>
                </a:lnTo>
                <a:lnTo>
                  <a:pt x="297298" y="423668"/>
                </a:lnTo>
                <a:lnTo>
                  <a:pt x="268662" y="458047"/>
                </a:lnTo>
                <a:lnTo>
                  <a:pt x="241277" y="493472"/>
                </a:lnTo>
                <a:lnTo>
                  <a:pt x="215176" y="529911"/>
                </a:lnTo>
                <a:lnTo>
                  <a:pt x="190394" y="567328"/>
                </a:lnTo>
                <a:lnTo>
                  <a:pt x="166965" y="605690"/>
                </a:lnTo>
                <a:lnTo>
                  <a:pt x="144921" y="644962"/>
                </a:lnTo>
                <a:lnTo>
                  <a:pt x="124299" y="685112"/>
                </a:lnTo>
                <a:lnTo>
                  <a:pt x="105131" y="726104"/>
                </a:lnTo>
                <a:lnTo>
                  <a:pt x="87451" y="767905"/>
                </a:lnTo>
                <a:lnTo>
                  <a:pt x="71294" y="810481"/>
                </a:lnTo>
                <a:lnTo>
                  <a:pt x="56694" y="853797"/>
                </a:lnTo>
                <a:lnTo>
                  <a:pt x="43684" y="897820"/>
                </a:lnTo>
                <a:lnTo>
                  <a:pt x="32298" y="942517"/>
                </a:lnTo>
                <a:lnTo>
                  <a:pt x="22570" y="987852"/>
                </a:lnTo>
                <a:lnTo>
                  <a:pt x="14536" y="1033792"/>
                </a:lnTo>
                <a:lnTo>
                  <a:pt x="8227" y="1080303"/>
                </a:lnTo>
                <a:lnTo>
                  <a:pt x="3679" y="1127350"/>
                </a:lnTo>
                <a:lnTo>
                  <a:pt x="925" y="1174901"/>
                </a:lnTo>
                <a:lnTo>
                  <a:pt x="0" y="1222921"/>
                </a:lnTo>
                <a:lnTo>
                  <a:pt x="925" y="1270940"/>
                </a:lnTo>
                <a:lnTo>
                  <a:pt x="3679" y="1318491"/>
                </a:lnTo>
                <a:lnTo>
                  <a:pt x="8227" y="1365539"/>
                </a:lnTo>
                <a:lnTo>
                  <a:pt x="14536" y="1412050"/>
                </a:lnTo>
                <a:lnTo>
                  <a:pt x="22570" y="1457989"/>
                </a:lnTo>
                <a:lnTo>
                  <a:pt x="32298" y="1503325"/>
                </a:lnTo>
                <a:lnTo>
                  <a:pt x="43684" y="1548021"/>
                </a:lnTo>
                <a:lnTo>
                  <a:pt x="56694" y="1592044"/>
                </a:lnTo>
                <a:lnTo>
                  <a:pt x="71294" y="1635361"/>
                </a:lnTo>
                <a:lnTo>
                  <a:pt x="87451" y="1677936"/>
                </a:lnTo>
                <a:lnTo>
                  <a:pt x="105131" y="1719737"/>
                </a:lnTo>
                <a:lnTo>
                  <a:pt x="124299" y="1760729"/>
                </a:lnTo>
                <a:lnTo>
                  <a:pt x="144921" y="1800879"/>
                </a:lnTo>
                <a:lnTo>
                  <a:pt x="166965" y="1840151"/>
                </a:lnTo>
                <a:lnTo>
                  <a:pt x="190394" y="1878513"/>
                </a:lnTo>
                <a:lnTo>
                  <a:pt x="215176" y="1915930"/>
                </a:lnTo>
                <a:lnTo>
                  <a:pt x="241277" y="1952369"/>
                </a:lnTo>
                <a:lnTo>
                  <a:pt x="268662" y="1987795"/>
                </a:lnTo>
                <a:lnTo>
                  <a:pt x="297298" y="2022174"/>
                </a:lnTo>
                <a:lnTo>
                  <a:pt x="327150" y="2055472"/>
                </a:lnTo>
                <a:lnTo>
                  <a:pt x="358186" y="2087656"/>
                </a:lnTo>
                <a:lnTo>
                  <a:pt x="390369" y="2118691"/>
                </a:lnTo>
                <a:lnTo>
                  <a:pt x="423668" y="2148543"/>
                </a:lnTo>
                <a:lnTo>
                  <a:pt x="458047" y="2177179"/>
                </a:lnTo>
                <a:lnTo>
                  <a:pt x="493472" y="2204564"/>
                </a:lnTo>
                <a:lnTo>
                  <a:pt x="529911" y="2230665"/>
                </a:lnTo>
                <a:lnTo>
                  <a:pt x="567328" y="2255447"/>
                </a:lnTo>
                <a:lnTo>
                  <a:pt x="605690" y="2278877"/>
                </a:lnTo>
                <a:lnTo>
                  <a:pt x="644962" y="2300920"/>
                </a:lnTo>
                <a:lnTo>
                  <a:pt x="685112" y="2321542"/>
                </a:lnTo>
                <a:lnTo>
                  <a:pt x="726104" y="2340710"/>
                </a:lnTo>
                <a:lnTo>
                  <a:pt x="767905" y="2358390"/>
                </a:lnTo>
                <a:lnTo>
                  <a:pt x="810481" y="2374547"/>
                </a:lnTo>
                <a:lnTo>
                  <a:pt x="853797" y="2389147"/>
                </a:lnTo>
                <a:lnTo>
                  <a:pt x="897820" y="2402158"/>
                </a:lnTo>
                <a:lnTo>
                  <a:pt x="942517" y="2413543"/>
                </a:lnTo>
                <a:lnTo>
                  <a:pt x="987852" y="2423271"/>
                </a:lnTo>
                <a:lnTo>
                  <a:pt x="1033792" y="2431306"/>
                </a:lnTo>
                <a:lnTo>
                  <a:pt x="1080303" y="2437614"/>
                </a:lnTo>
                <a:lnTo>
                  <a:pt x="1127350" y="2442162"/>
                </a:lnTo>
                <a:lnTo>
                  <a:pt x="1174901" y="2444916"/>
                </a:lnTo>
                <a:lnTo>
                  <a:pt x="1222921" y="2445842"/>
                </a:lnTo>
                <a:lnTo>
                  <a:pt x="1270940" y="2444916"/>
                </a:lnTo>
                <a:lnTo>
                  <a:pt x="1318491" y="2442162"/>
                </a:lnTo>
                <a:lnTo>
                  <a:pt x="1365539" y="2437614"/>
                </a:lnTo>
                <a:lnTo>
                  <a:pt x="1412050" y="2431306"/>
                </a:lnTo>
                <a:lnTo>
                  <a:pt x="1457989" y="2423271"/>
                </a:lnTo>
                <a:lnTo>
                  <a:pt x="1503325" y="2413543"/>
                </a:lnTo>
                <a:lnTo>
                  <a:pt x="1548021" y="2402158"/>
                </a:lnTo>
                <a:lnTo>
                  <a:pt x="1592044" y="2389147"/>
                </a:lnTo>
                <a:lnTo>
                  <a:pt x="1635361" y="2374547"/>
                </a:lnTo>
                <a:lnTo>
                  <a:pt x="1677936" y="2358390"/>
                </a:lnTo>
                <a:lnTo>
                  <a:pt x="1719737" y="2340710"/>
                </a:lnTo>
                <a:lnTo>
                  <a:pt x="1760729" y="2321542"/>
                </a:lnTo>
                <a:lnTo>
                  <a:pt x="1800879" y="2300920"/>
                </a:lnTo>
                <a:lnTo>
                  <a:pt x="1840151" y="2278877"/>
                </a:lnTo>
                <a:lnTo>
                  <a:pt x="1878513" y="2255447"/>
                </a:lnTo>
                <a:lnTo>
                  <a:pt x="1915930" y="2230665"/>
                </a:lnTo>
                <a:lnTo>
                  <a:pt x="1952369" y="2204564"/>
                </a:lnTo>
                <a:lnTo>
                  <a:pt x="1987795" y="2177179"/>
                </a:lnTo>
                <a:lnTo>
                  <a:pt x="2022174" y="2148543"/>
                </a:lnTo>
                <a:lnTo>
                  <a:pt x="2055472" y="2118691"/>
                </a:lnTo>
                <a:lnTo>
                  <a:pt x="2087656" y="2087656"/>
                </a:lnTo>
                <a:lnTo>
                  <a:pt x="2118691" y="2055472"/>
                </a:lnTo>
                <a:lnTo>
                  <a:pt x="2148543" y="2022174"/>
                </a:lnTo>
                <a:lnTo>
                  <a:pt x="2177179" y="1987795"/>
                </a:lnTo>
                <a:lnTo>
                  <a:pt x="2204564" y="1952369"/>
                </a:lnTo>
                <a:lnTo>
                  <a:pt x="2230665" y="1915930"/>
                </a:lnTo>
                <a:lnTo>
                  <a:pt x="2255447" y="1878513"/>
                </a:lnTo>
                <a:lnTo>
                  <a:pt x="2278877" y="1840151"/>
                </a:lnTo>
                <a:lnTo>
                  <a:pt x="2300920" y="1800879"/>
                </a:lnTo>
                <a:lnTo>
                  <a:pt x="2321542" y="1760729"/>
                </a:lnTo>
                <a:lnTo>
                  <a:pt x="2340710" y="1719737"/>
                </a:lnTo>
                <a:lnTo>
                  <a:pt x="2358390" y="1677936"/>
                </a:lnTo>
                <a:lnTo>
                  <a:pt x="2374547" y="1635361"/>
                </a:lnTo>
                <a:lnTo>
                  <a:pt x="2389147" y="1592044"/>
                </a:lnTo>
                <a:lnTo>
                  <a:pt x="2402158" y="1548021"/>
                </a:lnTo>
                <a:lnTo>
                  <a:pt x="2413543" y="1503325"/>
                </a:lnTo>
                <a:lnTo>
                  <a:pt x="2423271" y="1457989"/>
                </a:lnTo>
                <a:lnTo>
                  <a:pt x="2431306" y="1412050"/>
                </a:lnTo>
                <a:lnTo>
                  <a:pt x="2437614" y="1365539"/>
                </a:lnTo>
                <a:lnTo>
                  <a:pt x="2442162" y="1318491"/>
                </a:lnTo>
                <a:lnTo>
                  <a:pt x="2444916" y="1270940"/>
                </a:lnTo>
                <a:lnTo>
                  <a:pt x="2445842" y="1222921"/>
                </a:lnTo>
                <a:lnTo>
                  <a:pt x="2444916" y="1174901"/>
                </a:lnTo>
                <a:lnTo>
                  <a:pt x="2442162" y="1127350"/>
                </a:lnTo>
                <a:lnTo>
                  <a:pt x="2437614" y="1080303"/>
                </a:lnTo>
                <a:lnTo>
                  <a:pt x="2431306" y="1033792"/>
                </a:lnTo>
                <a:lnTo>
                  <a:pt x="2423271" y="987852"/>
                </a:lnTo>
                <a:lnTo>
                  <a:pt x="2413543" y="942517"/>
                </a:lnTo>
                <a:lnTo>
                  <a:pt x="2402158" y="897820"/>
                </a:lnTo>
                <a:lnTo>
                  <a:pt x="2389147" y="853797"/>
                </a:lnTo>
                <a:lnTo>
                  <a:pt x="2374547" y="810481"/>
                </a:lnTo>
                <a:lnTo>
                  <a:pt x="2358390" y="767905"/>
                </a:lnTo>
                <a:lnTo>
                  <a:pt x="2340710" y="726104"/>
                </a:lnTo>
                <a:lnTo>
                  <a:pt x="2321542" y="685112"/>
                </a:lnTo>
                <a:lnTo>
                  <a:pt x="2300920" y="644962"/>
                </a:lnTo>
                <a:lnTo>
                  <a:pt x="2278877" y="605690"/>
                </a:lnTo>
                <a:lnTo>
                  <a:pt x="2255447" y="567328"/>
                </a:lnTo>
                <a:lnTo>
                  <a:pt x="2230665" y="529911"/>
                </a:lnTo>
                <a:lnTo>
                  <a:pt x="2204564" y="493472"/>
                </a:lnTo>
                <a:lnTo>
                  <a:pt x="2177179" y="458047"/>
                </a:lnTo>
                <a:lnTo>
                  <a:pt x="2148543" y="423668"/>
                </a:lnTo>
                <a:lnTo>
                  <a:pt x="2118691" y="390369"/>
                </a:lnTo>
                <a:lnTo>
                  <a:pt x="2087656" y="358186"/>
                </a:lnTo>
                <a:lnTo>
                  <a:pt x="2055472" y="327150"/>
                </a:lnTo>
                <a:lnTo>
                  <a:pt x="2022174" y="297298"/>
                </a:lnTo>
                <a:lnTo>
                  <a:pt x="1987795" y="268662"/>
                </a:lnTo>
                <a:lnTo>
                  <a:pt x="1952369" y="241277"/>
                </a:lnTo>
                <a:lnTo>
                  <a:pt x="1915930" y="215176"/>
                </a:lnTo>
                <a:lnTo>
                  <a:pt x="1878513" y="190394"/>
                </a:lnTo>
                <a:lnTo>
                  <a:pt x="1840151" y="166965"/>
                </a:lnTo>
                <a:lnTo>
                  <a:pt x="1800879" y="144921"/>
                </a:lnTo>
                <a:lnTo>
                  <a:pt x="1760729" y="124299"/>
                </a:lnTo>
                <a:lnTo>
                  <a:pt x="1719737" y="105131"/>
                </a:lnTo>
                <a:lnTo>
                  <a:pt x="1677936" y="87451"/>
                </a:lnTo>
                <a:lnTo>
                  <a:pt x="1635361" y="71294"/>
                </a:lnTo>
                <a:lnTo>
                  <a:pt x="1592044" y="56694"/>
                </a:lnTo>
                <a:lnTo>
                  <a:pt x="1548021" y="43684"/>
                </a:lnTo>
                <a:lnTo>
                  <a:pt x="1503325" y="32298"/>
                </a:lnTo>
                <a:lnTo>
                  <a:pt x="1457989" y="22570"/>
                </a:lnTo>
                <a:lnTo>
                  <a:pt x="1412050" y="14536"/>
                </a:lnTo>
                <a:lnTo>
                  <a:pt x="1365539" y="8227"/>
                </a:lnTo>
                <a:lnTo>
                  <a:pt x="1318491" y="3679"/>
                </a:lnTo>
                <a:lnTo>
                  <a:pt x="1270940" y="925"/>
                </a:lnTo>
                <a:lnTo>
                  <a:pt x="1222921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Tekstin paikkamerkki 6">
            <a:extLst>
              <a:ext uri="{FF2B5EF4-FFF2-40B4-BE49-F238E27FC236}">
                <a16:creationId xmlns:a16="http://schemas.microsoft.com/office/drawing/2014/main" id="{7AF077B2-4C5D-5760-C446-17A365810B5C}"/>
              </a:ext>
            </a:extLst>
          </p:cNvPr>
          <p:cNvSpPr>
            <a:spLocks noGrp="1" noChangeAspect="1"/>
          </p:cNvSpPr>
          <p:nvPr>
            <p:ph type="body" sz="quarter" idx="21"/>
          </p:nvPr>
        </p:nvSpPr>
        <p:spPr>
          <a:xfrm>
            <a:off x="8916073" y="2028145"/>
            <a:ext cx="2331124" cy="172776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7" name="Tekstin paikkamerkki 6">
            <a:extLst>
              <a:ext uri="{FF2B5EF4-FFF2-40B4-BE49-F238E27FC236}">
                <a16:creationId xmlns:a16="http://schemas.microsoft.com/office/drawing/2014/main" id="{2035E2F9-B3B4-4E43-3FAD-EC360183E6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07982" y="4320472"/>
            <a:ext cx="2347307" cy="348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Sitka Heading" panose="02000805020000020004" pitchFamily="2" charset="0"/>
              </a:defRPr>
            </a:lvl1pPr>
          </a:lstStyle>
          <a:p>
            <a:pPr lvl="0"/>
            <a:r>
              <a:rPr lang="fi-FI" dirty="0"/>
              <a:t>Muokkaa tekstiä</a:t>
            </a:r>
          </a:p>
        </p:txBody>
      </p:sp>
      <p:sp>
        <p:nvSpPr>
          <p:cNvPr id="36" name="Tekstin paikkamerkki 6">
            <a:extLst>
              <a:ext uri="{FF2B5EF4-FFF2-40B4-BE49-F238E27FC236}">
                <a16:creationId xmlns:a16="http://schemas.microsoft.com/office/drawing/2014/main" id="{60EDEF88-FCC2-10B5-08CA-DBFC3991C8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03936" y="4774300"/>
            <a:ext cx="2355399" cy="14156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0" name="Kuva 39">
            <a:extLst>
              <a:ext uri="{FF2B5EF4-FFF2-40B4-BE49-F238E27FC236}">
                <a16:creationId xmlns:a16="http://schemas.microsoft.com/office/drawing/2014/main" id="{FBBEBE2B-020B-E677-F1D2-0ED52B300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sp>
        <p:nvSpPr>
          <p:cNvPr id="47" name="Päivämäärän paikkamerkki 3">
            <a:extLst>
              <a:ext uri="{FF2B5EF4-FFF2-40B4-BE49-F238E27FC236}">
                <a16:creationId xmlns:a16="http://schemas.microsoft.com/office/drawing/2014/main" id="{EB004B4B-8C61-B87A-5782-DA523C68D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D328E-DAFC-4AAE-8580-C1E969F1ED85}" type="datetime1">
              <a:rPr lang="fi-FI" smtClean="0"/>
              <a:t>23.9.2024</a:t>
            </a:fld>
            <a:endParaRPr lang="fi-FI" dirty="0"/>
          </a:p>
        </p:txBody>
      </p:sp>
      <p:sp>
        <p:nvSpPr>
          <p:cNvPr id="48" name="Alatunnisteen paikkamerkki 4">
            <a:extLst>
              <a:ext uri="{FF2B5EF4-FFF2-40B4-BE49-F238E27FC236}">
                <a16:creationId xmlns:a16="http://schemas.microsoft.com/office/drawing/2014/main" id="{BF853C4D-7257-F9D4-7574-14AFB2770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49" name="Dian numeron paikkamerkki 5">
            <a:extLst>
              <a:ext uri="{FF2B5EF4-FFF2-40B4-BE49-F238E27FC236}">
                <a16:creationId xmlns:a16="http://schemas.microsoft.com/office/drawing/2014/main" id="{E4BAE82A-5D69-EC60-7410-256CD7681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" name="Suora yhdysviiva 1">
            <a:extLst>
              <a:ext uri="{FF2B5EF4-FFF2-40B4-BE49-F238E27FC236}">
                <a16:creationId xmlns:a16="http://schemas.microsoft.com/office/drawing/2014/main" id="{74A7B3B8-2B43-33C0-5323-7F7A73419C55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1105502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427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alstaa,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on paikkamerkki 23">
            <a:extLst>
              <a:ext uri="{FF2B5EF4-FFF2-40B4-BE49-F238E27FC236}">
                <a16:creationId xmlns:a16="http://schemas.microsoft.com/office/drawing/2014/main" id="{0C32AC91-6EAA-FE8C-437A-261B251D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92" y="412694"/>
            <a:ext cx="8888427" cy="1303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Kuvan paikkamerkki 6">
            <a:extLst>
              <a:ext uri="{FF2B5EF4-FFF2-40B4-BE49-F238E27FC236}">
                <a16:creationId xmlns:a16="http://schemas.microsoft.com/office/drawing/2014/main" id="{ED4ADB6B-23A4-BAC2-8371-B82D93CC291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46150" y="1716088"/>
            <a:ext cx="2339975" cy="2339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5" name="Tekstin paikkamerkki 6">
            <a:extLst>
              <a:ext uri="{FF2B5EF4-FFF2-40B4-BE49-F238E27FC236}">
                <a16:creationId xmlns:a16="http://schemas.microsoft.com/office/drawing/2014/main" id="{B2BE5D2A-2E0A-6C73-EABE-9CA57CC00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196" y="4320472"/>
            <a:ext cx="2347307" cy="348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Sitka Heading" panose="02000805020000020004" pitchFamily="2" charset="0"/>
              </a:defRPr>
            </a:lvl1pPr>
          </a:lstStyle>
          <a:p>
            <a:pPr lvl="0"/>
            <a:r>
              <a:rPr lang="fi-FI" dirty="0"/>
              <a:t>Muokkaa tekstiä</a:t>
            </a: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47C6D182-5117-4692-B787-85B5BF48D6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6150" y="4774300"/>
            <a:ext cx="2355399" cy="1318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Kuvan paikkamerkki 6">
            <a:extLst>
              <a:ext uri="{FF2B5EF4-FFF2-40B4-BE49-F238E27FC236}">
                <a16:creationId xmlns:a16="http://schemas.microsoft.com/office/drawing/2014/main" id="{8080CB88-3934-5607-BA66-C2E52C8B2ED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602567" y="1716088"/>
            <a:ext cx="2339975" cy="2339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9" name="Tekstin paikkamerkki 6">
            <a:extLst>
              <a:ext uri="{FF2B5EF4-FFF2-40B4-BE49-F238E27FC236}">
                <a16:creationId xmlns:a16="http://schemas.microsoft.com/office/drawing/2014/main" id="{3B6875AF-C228-4709-4E8C-21F35EF37C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2791" y="4320472"/>
            <a:ext cx="2347307" cy="348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Sitka Heading" panose="02000805020000020004" pitchFamily="2" charset="0"/>
              </a:defRPr>
            </a:lvl1pPr>
          </a:lstStyle>
          <a:p>
            <a:pPr lvl="0"/>
            <a:r>
              <a:rPr lang="fi-FI" dirty="0"/>
              <a:t>Muokkaa tekstiä</a:t>
            </a:r>
          </a:p>
        </p:txBody>
      </p:sp>
      <p:sp>
        <p:nvSpPr>
          <p:cNvPr id="28" name="Tekstin paikkamerkki 6">
            <a:extLst>
              <a:ext uri="{FF2B5EF4-FFF2-40B4-BE49-F238E27FC236}">
                <a16:creationId xmlns:a16="http://schemas.microsoft.com/office/drawing/2014/main" id="{635E0260-EE1C-1DD3-193C-E5E4A14ABA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98745" y="4774300"/>
            <a:ext cx="2355399" cy="1318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Kuvan paikkamerkki 6">
            <a:extLst>
              <a:ext uri="{FF2B5EF4-FFF2-40B4-BE49-F238E27FC236}">
                <a16:creationId xmlns:a16="http://schemas.microsoft.com/office/drawing/2014/main" id="{CFE1AA00-0329-9C2F-F001-2BB7B02B0A7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58984" y="1716088"/>
            <a:ext cx="2339975" cy="2339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3" name="Tekstin paikkamerkki 6">
            <a:extLst>
              <a:ext uri="{FF2B5EF4-FFF2-40B4-BE49-F238E27FC236}">
                <a16:creationId xmlns:a16="http://schemas.microsoft.com/office/drawing/2014/main" id="{A7F898C2-6C0B-71D2-1278-DE030DD151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5386" y="4320472"/>
            <a:ext cx="2347307" cy="348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Sitka Heading" panose="02000805020000020004" pitchFamily="2" charset="0"/>
              </a:defRPr>
            </a:lvl1pPr>
          </a:lstStyle>
          <a:p>
            <a:pPr lvl="0"/>
            <a:r>
              <a:rPr lang="fi-FI" dirty="0"/>
              <a:t>Muokkaa tekstiä</a:t>
            </a:r>
          </a:p>
        </p:txBody>
      </p:sp>
      <p:sp>
        <p:nvSpPr>
          <p:cNvPr id="32" name="Tekstin paikkamerkki 6">
            <a:extLst>
              <a:ext uri="{FF2B5EF4-FFF2-40B4-BE49-F238E27FC236}">
                <a16:creationId xmlns:a16="http://schemas.microsoft.com/office/drawing/2014/main" id="{63E7D4ED-9AC2-0798-1B0B-CF1BA5311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51340" y="4774300"/>
            <a:ext cx="2355399" cy="1318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Kuvan paikkamerkki 6">
            <a:extLst>
              <a:ext uri="{FF2B5EF4-FFF2-40B4-BE49-F238E27FC236}">
                <a16:creationId xmlns:a16="http://schemas.microsoft.com/office/drawing/2014/main" id="{D94B82FE-6C36-734E-E705-104957F7ED6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15400" y="1716088"/>
            <a:ext cx="2339975" cy="2339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7" name="Tekstin paikkamerkki 6">
            <a:extLst>
              <a:ext uri="{FF2B5EF4-FFF2-40B4-BE49-F238E27FC236}">
                <a16:creationId xmlns:a16="http://schemas.microsoft.com/office/drawing/2014/main" id="{2035E2F9-B3B4-4E43-3FAD-EC360183E6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07982" y="4320472"/>
            <a:ext cx="2347307" cy="348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Sitka Heading" panose="02000805020000020004" pitchFamily="2" charset="0"/>
              </a:defRPr>
            </a:lvl1pPr>
          </a:lstStyle>
          <a:p>
            <a:pPr lvl="0"/>
            <a:r>
              <a:rPr lang="fi-FI" dirty="0"/>
              <a:t>Muokkaa tekstiä</a:t>
            </a:r>
          </a:p>
        </p:txBody>
      </p:sp>
      <p:sp>
        <p:nvSpPr>
          <p:cNvPr id="36" name="Tekstin paikkamerkki 6">
            <a:extLst>
              <a:ext uri="{FF2B5EF4-FFF2-40B4-BE49-F238E27FC236}">
                <a16:creationId xmlns:a16="http://schemas.microsoft.com/office/drawing/2014/main" id="{60EDEF88-FCC2-10B5-08CA-DBFC3991C8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03936" y="4774300"/>
            <a:ext cx="2355399" cy="1318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E55F0471-AF9E-4CBB-5121-423AFD3BA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sp>
        <p:nvSpPr>
          <p:cNvPr id="40" name="Päivämäärän paikkamerkki 3">
            <a:extLst>
              <a:ext uri="{FF2B5EF4-FFF2-40B4-BE49-F238E27FC236}">
                <a16:creationId xmlns:a16="http://schemas.microsoft.com/office/drawing/2014/main" id="{AA5D3015-5993-4EDA-ECAF-B8EB65091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F15FC-93B3-48D0-9F4C-B2B5ECC543B6}" type="datetime1">
              <a:rPr lang="fi-FI" smtClean="0"/>
              <a:t>23.9.2024</a:t>
            </a:fld>
            <a:endParaRPr lang="fi-FI" dirty="0"/>
          </a:p>
        </p:txBody>
      </p:sp>
      <p:sp>
        <p:nvSpPr>
          <p:cNvPr id="41" name="Alatunnisteen paikkamerkki 4">
            <a:extLst>
              <a:ext uri="{FF2B5EF4-FFF2-40B4-BE49-F238E27FC236}">
                <a16:creationId xmlns:a16="http://schemas.microsoft.com/office/drawing/2014/main" id="{319B85C0-2EB7-9FA0-E342-5AA5AEEEE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42" name="Dian numeron paikkamerkki 5">
            <a:extLst>
              <a:ext uri="{FF2B5EF4-FFF2-40B4-BE49-F238E27FC236}">
                <a16:creationId xmlns:a16="http://schemas.microsoft.com/office/drawing/2014/main" id="{8E6BDB3D-A817-6EA7-AA4C-24BB7C9BB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" name="Suora yhdysviiva 1">
            <a:extLst>
              <a:ext uri="{FF2B5EF4-FFF2-40B4-BE49-F238E27FC236}">
                <a16:creationId xmlns:a16="http://schemas.microsoft.com/office/drawing/2014/main" id="{79E834B0-4586-A4FD-304B-410189C8B8F2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1105502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620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alstaa, kaavi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on paikkamerkki 23">
            <a:extLst>
              <a:ext uri="{FF2B5EF4-FFF2-40B4-BE49-F238E27FC236}">
                <a16:creationId xmlns:a16="http://schemas.microsoft.com/office/drawing/2014/main" id="{7C277BEA-124A-EC46-7471-43CB0A1B5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92" y="412694"/>
            <a:ext cx="8888427" cy="1303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Kaavion paikkamerkki 11">
            <a:extLst>
              <a:ext uri="{FF2B5EF4-FFF2-40B4-BE49-F238E27FC236}">
                <a16:creationId xmlns:a16="http://schemas.microsoft.com/office/drawing/2014/main" id="{7F0D7774-E965-3583-F495-C62186DCCF5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46150" y="1716088"/>
            <a:ext cx="3181350" cy="414254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15" name="Kaavion paikkamerkki 11">
            <a:extLst>
              <a:ext uri="{FF2B5EF4-FFF2-40B4-BE49-F238E27FC236}">
                <a16:creationId xmlns:a16="http://schemas.microsoft.com/office/drawing/2014/main" id="{15F52763-66C7-DABB-668D-2DE01C4B94B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503583" y="1716088"/>
            <a:ext cx="3181350" cy="414254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16" name="Kaavion paikkamerkki 11">
            <a:extLst>
              <a:ext uri="{FF2B5EF4-FFF2-40B4-BE49-F238E27FC236}">
                <a16:creationId xmlns:a16="http://schemas.microsoft.com/office/drawing/2014/main" id="{F411CB84-CE0F-056F-1C2E-E62FAAF4E52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061016" y="1716088"/>
            <a:ext cx="3181350" cy="414254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2726F03C-ECC3-781B-BEAC-FC1F70F9A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FA04-C9FF-4175-8B07-65C771ED75ED}" type="datetime1">
              <a:rPr lang="fi-FI" smtClean="0"/>
              <a:t>23.9.2024</a:t>
            </a:fld>
            <a:endParaRPr lang="fi-FI" dirty="0"/>
          </a:p>
        </p:txBody>
      </p:sp>
      <p:sp>
        <p:nvSpPr>
          <p:cNvPr id="24" name="Alatunnisteen paikkamerkki 4">
            <a:extLst>
              <a:ext uri="{FF2B5EF4-FFF2-40B4-BE49-F238E27FC236}">
                <a16:creationId xmlns:a16="http://schemas.microsoft.com/office/drawing/2014/main" id="{C0837B1C-29FC-516A-6BB1-0D0C234F0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D54F0000-024C-166E-1BB5-2E922D90E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059C311-685C-876E-5498-9D112029C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0F0F1452-2C4D-5449-6195-F7810A499A12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1105502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1624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omalla kuvall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BC9005A5-8AE3-EF47-CAF7-504F3D7D5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83727" y="0"/>
            <a:ext cx="730827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fi-FI" dirty="0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7998E22C-21FF-360D-88F9-B4487E384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76" y="581664"/>
            <a:ext cx="1153210" cy="1162800"/>
          </a:xfrm>
          <a:prstGeom prst="rect">
            <a:avLst/>
          </a:prstGeom>
        </p:spPr>
      </p:pic>
      <p:sp>
        <p:nvSpPr>
          <p:cNvPr id="11" name="Otsikko 9">
            <a:extLst>
              <a:ext uri="{FF2B5EF4-FFF2-40B4-BE49-F238E27FC236}">
                <a16:creationId xmlns:a16="http://schemas.microsoft.com/office/drawing/2014/main" id="{F6A4450C-10AE-F41C-58C9-D9D521AEC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90" y="2369127"/>
            <a:ext cx="3687028" cy="19028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>
              <a:lnSpc>
                <a:spcPct val="80000"/>
              </a:lnSpc>
              <a:defRPr sz="4000" b="1">
                <a:solidFill>
                  <a:schemeClr val="accent2"/>
                </a:solidFill>
                <a:latin typeface="Sitka Heading" panose="02000805020000020004" pitchFamily="2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7D8DCD90-D656-2883-DB52-8D58B4A4995F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55426" y="4666928"/>
            <a:ext cx="3702719" cy="58394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Sitka Heading" panose="0200080502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alaotsikko tai tekijän nimi</a:t>
            </a:r>
          </a:p>
        </p:txBody>
      </p:sp>
    </p:spTree>
    <p:extLst>
      <p:ext uri="{BB962C8B-B14F-4D97-AF65-F5344CB8AC3E}">
        <p14:creationId xmlns:p14="http://schemas.microsoft.com/office/powerpoint/2010/main" val="38918957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palsta,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on paikkamerkki 23">
            <a:extLst>
              <a:ext uri="{FF2B5EF4-FFF2-40B4-BE49-F238E27FC236}">
                <a16:creationId xmlns:a16="http://schemas.microsoft.com/office/drawing/2014/main" id="{52FB4B59-68B9-D3E2-D531-8BDD2B2E7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92" y="412694"/>
            <a:ext cx="8888427" cy="1303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aavion paikkamerkki 11">
            <a:extLst>
              <a:ext uri="{FF2B5EF4-FFF2-40B4-BE49-F238E27FC236}">
                <a16:creationId xmlns:a16="http://schemas.microsoft.com/office/drawing/2014/main" id="{1D7D62E8-D605-A5BF-3169-D744A478F88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46150" y="1716088"/>
            <a:ext cx="10293350" cy="414254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37FB1C93-59F5-7298-6ED1-C9054BBA4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089FA-A91C-498D-B736-C25B2A275E49}" type="datetime1">
              <a:rPr lang="fi-FI" smtClean="0"/>
              <a:t>23.9.2024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1854ED0A-295D-D8C3-C47B-9CFD45EED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A77C3A12-0F64-22FE-104E-A82E97506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5602DA95-B214-AAB4-F135-96A2E2B58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69908EFD-3F62-0D80-5237-3E81DD5140D2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1105502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42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2AEAE4DE-853D-463D-9ABE-62D88681BA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A4CA25B3-C3E7-431F-ACB0-C164DBEA7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539" y="2205137"/>
            <a:ext cx="5097705" cy="244772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6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+ puna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385752E-53F6-4FF6-BDEC-99C4D25E4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52389E0C-EE91-40C5-BA0B-BA4CC618E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2793" y="344890"/>
            <a:ext cx="11466414" cy="6168220"/>
          </a:xfrm>
          <a:custGeom>
            <a:avLst/>
            <a:gdLst/>
            <a:ahLst/>
            <a:cxnLst/>
            <a:rect l="l" t="t" r="r" b="b"/>
            <a:pathLst>
              <a:path w="9972040" h="5292090">
                <a:moveTo>
                  <a:pt x="0" y="5292001"/>
                </a:moveTo>
                <a:lnTo>
                  <a:pt x="9972001" y="5292001"/>
                </a:lnTo>
                <a:lnTo>
                  <a:pt x="9972001" y="0"/>
                </a:lnTo>
                <a:lnTo>
                  <a:pt x="0" y="0"/>
                </a:lnTo>
                <a:lnTo>
                  <a:pt x="0" y="5292001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F3F7CF3-902C-4B02-AD9D-07489FC0F9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6000" y="1629000"/>
            <a:ext cx="8640000" cy="360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4314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äliotsikko + harmaa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385752E-53F6-4FF6-BDEC-99C4D25E4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34"/>
            <a:ext cx="12192000" cy="68580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52389E0C-EE91-40C5-BA0B-BA4CC618E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2793" y="344890"/>
            <a:ext cx="11466414" cy="6168220"/>
          </a:xfrm>
          <a:custGeom>
            <a:avLst/>
            <a:gdLst/>
            <a:ahLst/>
            <a:cxnLst/>
            <a:rect l="l" t="t" r="r" b="b"/>
            <a:pathLst>
              <a:path w="9972040" h="5292090">
                <a:moveTo>
                  <a:pt x="0" y="5292001"/>
                </a:moveTo>
                <a:lnTo>
                  <a:pt x="9972001" y="5292001"/>
                </a:lnTo>
                <a:lnTo>
                  <a:pt x="9972001" y="0"/>
                </a:lnTo>
                <a:lnTo>
                  <a:pt x="0" y="0"/>
                </a:lnTo>
                <a:lnTo>
                  <a:pt x="0" y="529200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F3F7CF3-902C-4B02-AD9D-07489FC0F9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6000" y="1629000"/>
            <a:ext cx="8640000" cy="360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3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6993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p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342A6BBE-FB9A-9AFE-1F8B-C3B096F0D608}"/>
              </a:ext>
            </a:extLst>
          </p:cNvPr>
          <p:cNvSpPr txBox="1"/>
          <p:nvPr userDrawn="1"/>
        </p:nvSpPr>
        <p:spPr>
          <a:xfrm>
            <a:off x="2342301" y="5232194"/>
            <a:ext cx="7507398" cy="585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i-FI" sz="3800" dirty="0">
                <a:latin typeface="+mj-lt"/>
              </a:rPr>
              <a:t>Kiitos!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70E212F-0232-FC3E-3DA1-07EF65EB4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9" y="2195012"/>
            <a:ext cx="2447622" cy="246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229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CD0715A7-2830-4DD7-9740-416B22656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5299" y="381000"/>
            <a:ext cx="11188701" cy="6096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68C4DDC-77B5-4E8D-AC43-B96626E0E3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25400" y="4353032"/>
            <a:ext cx="12217400" cy="1079500"/>
          </a:xfrm>
          <a:solidFill>
            <a:srgbClr val="D71920">
              <a:alpha val="83137"/>
            </a:srgbClr>
          </a:solidFill>
        </p:spPr>
        <p:txBody>
          <a:bodyPr anchor="ctr"/>
          <a:lstStyle>
            <a:lvl1pPr marL="723900" indent="0" algn="ctr">
              <a:buNone/>
              <a:defRPr sz="3300" b="1">
                <a:solidFill>
                  <a:schemeClr val="bg1"/>
                </a:solidFill>
                <a:latin typeface="+mj-lt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61600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048473-C6A7-47A8-8676-18A860E5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365125"/>
            <a:ext cx="9963551" cy="1010521"/>
          </a:xfrm>
        </p:spPr>
        <p:txBody>
          <a:bodyPr anchor="ctr"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8A280AF-125B-4E88-86D8-9ED31EAD0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725" y="1739900"/>
            <a:ext cx="10750550" cy="4360275"/>
          </a:xfrm>
        </p:spPr>
        <p:txBody>
          <a:bodyPr/>
          <a:lstStyle>
            <a:lvl1pPr>
              <a:lnSpc>
                <a:spcPct val="90000"/>
              </a:lnSpc>
              <a:defRPr lang="fi-FI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accent1"/>
              </a:buClr>
              <a:buFont typeface="Arial" panose="020B0604020202020204" pitchFamily="34" charset="0"/>
              <a:buChar char="|"/>
              <a:defRPr lang="fi-FI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chemeClr val="accent1"/>
              </a:buClr>
              <a:buFont typeface="Arial" panose="020B0604020202020204" pitchFamily="34" charset="0"/>
              <a:buChar char="|"/>
              <a:defRPr lang="fi-FI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chemeClr val="accent1"/>
              </a:buClr>
              <a:buFont typeface="Arial" panose="020B0604020202020204" pitchFamily="34" charset="0"/>
              <a:buChar char="|"/>
              <a:defRPr lang="fi-FI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chemeClr val="accent1"/>
              </a:buClr>
              <a:buFont typeface="Arial" panose="020B0604020202020204" pitchFamily="34" charset="0"/>
              <a:buChar char="|"/>
              <a:defRPr lang="fi-FI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buClr>
                <a:schemeClr val="accent1"/>
              </a:buClr>
              <a:buFont typeface="Arial" panose="020B0604020202020204" pitchFamily="34" charset="0"/>
              <a:buChar char="|"/>
              <a:defRPr/>
            </a:lvl6pPr>
            <a:lvl7pPr>
              <a:buClr>
                <a:schemeClr val="accent1"/>
              </a:buClr>
              <a:buFont typeface="Arial" panose="020B0604020202020204" pitchFamily="34" charset="0"/>
              <a:buChar char="|"/>
              <a:defRPr/>
            </a:lvl7pPr>
            <a:lvl8pPr>
              <a:buClr>
                <a:schemeClr val="accent1"/>
              </a:buClr>
              <a:buFont typeface="Arial" panose="020B0604020202020204" pitchFamily="34" charset="0"/>
              <a:buChar char="|"/>
              <a:defRPr/>
            </a:lvl8pPr>
            <a:lvl9pPr>
              <a:buClr>
                <a:schemeClr val="accent1"/>
              </a:buClr>
              <a:buFont typeface="Arial" panose="020B0604020202020204" pitchFamily="34" charset="0"/>
              <a:buChar char="|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B4EB33B4-D1CD-4942-A4A4-72F1DF285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0270" y="6504651"/>
            <a:ext cx="8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A880B-848C-4706-A324-FEACA03A0BB1}" type="datetime1">
              <a:rPr lang="fi-FI" smtClean="0"/>
              <a:t>23.9.2024</a:t>
            </a:fld>
            <a:endParaRPr lang="fi-FI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F0DC2115-A558-44FE-9A1E-6A65A67BE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1889" y="6504651"/>
            <a:ext cx="16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C8E1868C-B8EB-48FB-B7D7-9DFCD2A91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5519" y="6513439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0304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A19432-0DAB-41DA-80C9-9414B8ED3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48941"/>
            <a:ext cx="9935559" cy="1010521"/>
          </a:xfrm>
        </p:spPr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BA60BD8C-6EEF-4788-B85A-AB732942004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732864" y="1768014"/>
            <a:ext cx="10751526" cy="724333"/>
          </a:xfrm>
        </p:spPr>
        <p:txBody>
          <a:bodyPr anchor="ctr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D18FC9E1-3C17-4017-921F-550A46DFFF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724" y="2603500"/>
            <a:ext cx="10798175" cy="3496675"/>
          </a:xfrm>
        </p:spPr>
        <p:txBody>
          <a:bodyPr/>
          <a:lstStyle>
            <a:lvl1pPr>
              <a:lnSpc>
                <a:spcPct val="90000"/>
              </a:lnSpc>
              <a:defRPr lang="fi-FI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accent1"/>
              </a:buClr>
              <a:buFont typeface="Arial" panose="020B0604020202020204" pitchFamily="34" charset="0"/>
              <a:buChar char="|"/>
              <a:defRPr lang="fi-FI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chemeClr val="accent1"/>
              </a:buClr>
              <a:buFont typeface="Arial" panose="020B0604020202020204" pitchFamily="34" charset="0"/>
              <a:buChar char="|"/>
              <a:defRPr lang="fi-FI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chemeClr val="accent1"/>
              </a:buClr>
              <a:buFont typeface="Arial" panose="020B0604020202020204" pitchFamily="34" charset="0"/>
              <a:buChar char="|"/>
              <a:defRPr lang="fi-FI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chemeClr val="accent1"/>
              </a:buClr>
              <a:buFont typeface="Arial" panose="020B0604020202020204" pitchFamily="34" charset="0"/>
              <a:buChar char="|"/>
              <a:defRPr lang="fi-FI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buClr>
                <a:schemeClr val="accent1"/>
              </a:buClr>
              <a:buFont typeface="Arial" panose="020B0604020202020204" pitchFamily="34" charset="0"/>
              <a:buChar char="|"/>
              <a:defRPr/>
            </a:lvl6pPr>
            <a:lvl7pPr>
              <a:buClr>
                <a:schemeClr val="accent1"/>
              </a:buClr>
              <a:buFont typeface="Arial" panose="020B0604020202020204" pitchFamily="34" charset="0"/>
              <a:buChar char="|"/>
              <a:defRPr/>
            </a:lvl7pPr>
            <a:lvl8pPr>
              <a:buClr>
                <a:schemeClr val="accent1"/>
              </a:buClr>
              <a:buFont typeface="Arial" panose="020B0604020202020204" pitchFamily="34" charset="0"/>
              <a:buChar char="|"/>
              <a:defRPr/>
            </a:lvl8pPr>
            <a:lvl9pPr>
              <a:buClr>
                <a:schemeClr val="accent1"/>
              </a:buClr>
              <a:buFont typeface="Arial" panose="020B0604020202020204" pitchFamily="34" charset="0"/>
              <a:buChar char="|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70AFA416-73D0-4954-A3C3-4885E07430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0270" y="6504651"/>
            <a:ext cx="8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154CC-3FB9-4A0A-85D4-8B07D24061FD}" type="datetime1">
              <a:rPr lang="fi-FI" smtClean="0"/>
              <a:t>23.9.2024</a:t>
            </a:fld>
            <a:endParaRPr lang="fi-FI"/>
          </a:p>
        </p:txBody>
      </p:sp>
      <p:sp>
        <p:nvSpPr>
          <p:cNvPr id="13" name="Alatunnisteen paikkamerkki 4">
            <a:extLst>
              <a:ext uri="{FF2B5EF4-FFF2-40B4-BE49-F238E27FC236}">
                <a16:creationId xmlns:a16="http://schemas.microsoft.com/office/drawing/2014/main" id="{31535056-7D27-4F7F-8A36-5DEE2CA6C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1889" y="6504651"/>
            <a:ext cx="16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5300ACE9-07C0-4341-9483-A817CAF5D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5519" y="6513439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10530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A19432-0DAB-41DA-80C9-9414B8ED3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357033"/>
            <a:ext cx="10000873" cy="1010521"/>
          </a:xfrm>
        </p:spPr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021DB7A0-9222-4F63-B8D1-4960A3337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4590" y="1733301"/>
            <a:ext cx="5148000" cy="796050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416A8A37-0161-4FF6-AD77-CFCFF4342DB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79419" y="1748049"/>
            <a:ext cx="5148000" cy="796050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DB9F261-FE85-4374-8701-3C50D110C1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3961" y="2575260"/>
            <a:ext cx="5146675" cy="3570288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|"/>
              <a:defRPr lang="fi-FI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|"/>
              <a:defRPr lang="fi-FI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|"/>
              <a:defRPr lang="fi-FI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|"/>
              <a:defRPr lang="fi-FI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|"/>
              <a:defRPr lang="fi-FI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29AB2A0A-B651-4CF2-B7C6-A38F84C05C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79419" y="2575261"/>
            <a:ext cx="5146675" cy="3570288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|"/>
              <a:defRPr sz="1600"/>
            </a:lvl2pPr>
            <a:lvl3pPr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|"/>
              <a:defRPr sz="1600"/>
            </a:lvl3pPr>
            <a:lvl4pPr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|"/>
              <a:defRPr sz="1600"/>
            </a:lvl4pPr>
            <a:lvl5pPr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|"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21840D3D-AAEE-45E8-B17C-FFF89EA1A6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0270" y="6504651"/>
            <a:ext cx="8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27FD6-6180-4B86-8C4B-4E9C95FE9854}" type="datetime1">
              <a:rPr lang="fi-FI" smtClean="0"/>
              <a:t>23.9.2024</a:t>
            </a:fld>
            <a:endParaRPr lang="fi-FI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E35DCCA3-262A-44D7-9E41-2EFA61E57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1889" y="6504651"/>
            <a:ext cx="16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3F2018B2-9A99-443B-9DA7-5897D5FD0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5519" y="6513439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0002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FDC5C988-200D-4B7C-ADE9-48566A1DA02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7840" y="355600"/>
            <a:ext cx="5436000" cy="61169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8A19432-0DAB-41DA-80C9-9414B8ED3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00389"/>
            <a:ext cx="5148000" cy="1010521"/>
          </a:xfrm>
        </p:spPr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Sisällön paikkamerkki 3">
            <a:extLst>
              <a:ext uri="{FF2B5EF4-FFF2-40B4-BE49-F238E27FC236}">
                <a16:creationId xmlns:a16="http://schemas.microsoft.com/office/drawing/2014/main" id="{3375A96A-859F-4578-869D-7F9FB0191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4589" y="1676657"/>
            <a:ext cx="5148000" cy="444334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|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|"/>
              <a:defRPr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|"/>
              <a:defRPr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|"/>
              <a:defRPr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|"/>
              <a:defRPr/>
            </a:lvl5pPr>
            <a:lvl6pPr marL="2514600" indent="-228600">
              <a:buClr>
                <a:schemeClr val="accent1"/>
              </a:buClr>
              <a:buFont typeface="Arial" panose="020B0604020202020204" pitchFamily="34" charset="0"/>
              <a:buChar char="|"/>
              <a:defRPr/>
            </a:lvl6pPr>
            <a:lvl7pPr marL="2971800" indent="-228600">
              <a:buClr>
                <a:schemeClr val="accent1"/>
              </a:buClr>
              <a:buFont typeface="Arial" panose="020B0604020202020204" pitchFamily="34" charset="0"/>
              <a:buChar char="|"/>
              <a:defRPr/>
            </a:lvl7pPr>
            <a:lvl8pPr marL="3429000" indent="-228600">
              <a:buClr>
                <a:schemeClr val="accent1"/>
              </a:buClr>
              <a:buFont typeface="Arial" panose="020B0604020202020204" pitchFamily="34" charset="0"/>
              <a:buChar char="|"/>
              <a:defRPr/>
            </a:lvl8pPr>
            <a:lvl9pPr marL="3886200" indent="-228600">
              <a:buClr>
                <a:schemeClr val="accent1"/>
              </a:buClr>
              <a:buFont typeface="Arial" panose="020B0604020202020204" pitchFamily="34" charset="0"/>
              <a:buChar char="|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6629718F-CF61-4CD6-B455-753B2A2D37B6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20270" y="6504651"/>
            <a:ext cx="8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9126D-E055-489D-89C9-FA87EF8AB1C3}" type="datetime1">
              <a:rPr lang="fi-FI" smtClean="0"/>
              <a:t>23.9.2024</a:t>
            </a:fld>
            <a:endParaRPr lang="fi-FI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5EDC38E1-583D-4511-885F-628983D84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1889" y="6504651"/>
            <a:ext cx="16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29CBFC9B-8A2F-469C-A555-26F6C6C99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5519" y="6513439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453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mis kansi 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BFBE28B8-85A1-4E32-DF0A-E0F21EAC4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519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Otsikko 9">
            <a:extLst>
              <a:ext uri="{FF2B5EF4-FFF2-40B4-BE49-F238E27FC236}">
                <a16:creationId xmlns:a16="http://schemas.microsoft.com/office/drawing/2014/main" id="{7A3DC69D-D8C1-D91F-CEC6-1E3DFE9C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529" y="2242477"/>
            <a:ext cx="6193778" cy="2369983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80000"/>
              </a:lnSpc>
              <a:defRPr sz="6000" b="1">
                <a:solidFill>
                  <a:schemeClr val="bg1"/>
                </a:solidFill>
                <a:latin typeface="Sitka Heading" panose="02000805020000020004" pitchFamily="2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62036AA-A903-606E-8D05-1084AE6BF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76" y="581664"/>
            <a:ext cx="1155724" cy="116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45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A19432-0DAB-41DA-80C9-9414B8ED3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48014"/>
            <a:ext cx="9980833" cy="1010521"/>
          </a:xfrm>
        </p:spPr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6A8ED01A-CB80-4528-8E0F-59E76D8879D6}"/>
              </a:ext>
            </a:extLst>
          </p:cNvPr>
          <p:cNvSpPr/>
          <p:nvPr userDrawn="1"/>
        </p:nvSpPr>
        <p:spPr>
          <a:xfrm>
            <a:off x="1213485" y="1744146"/>
            <a:ext cx="2446020" cy="2446020"/>
          </a:xfrm>
          <a:custGeom>
            <a:avLst/>
            <a:gdLst/>
            <a:ahLst/>
            <a:cxnLst/>
            <a:rect l="l" t="t" r="r" b="b"/>
            <a:pathLst>
              <a:path w="2446020" h="2446020">
                <a:moveTo>
                  <a:pt x="1222921" y="0"/>
                </a:moveTo>
                <a:lnTo>
                  <a:pt x="1174901" y="925"/>
                </a:lnTo>
                <a:lnTo>
                  <a:pt x="1127350" y="3679"/>
                </a:lnTo>
                <a:lnTo>
                  <a:pt x="1080303" y="8227"/>
                </a:lnTo>
                <a:lnTo>
                  <a:pt x="1033792" y="14536"/>
                </a:lnTo>
                <a:lnTo>
                  <a:pt x="987852" y="22570"/>
                </a:lnTo>
                <a:lnTo>
                  <a:pt x="942517" y="32298"/>
                </a:lnTo>
                <a:lnTo>
                  <a:pt x="897820" y="43684"/>
                </a:lnTo>
                <a:lnTo>
                  <a:pt x="853797" y="56694"/>
                </a:lnTo>
                <a:lnTo>
                  <a:pt x="810481" y="71294"/>
                </a:lnTo>
                <a:lnTo>
                  <a:pt x="767905" y="87451"/>
                </a:lnTo>
                <a:lnTo>
                  <a:pt x="726104" y="105131"/>
                </a:lnTo>
                <a:lnTo>
                  <a:pt x="685112" y="124299"/>
                </a:lnTo>
                <a:lnTo>
                  <a:pt x="644962" y="144921"/>
                </a:lnTo>
                <a:lnTo>
                  <a:pt x="605690" y="166965"/>
                </a:lnTo>
                <a:lnTo>
                  <a:pt x="567328" y="190394"/>
                </a:lnTo>
                <a:lnTo>
                  <a:pt x="529911" y="215176"/>
                </a:lnTo>
                <a:lnTo>
                  <a:pt x="493472" y="241277"/>
                </a:lnTo>
                <a:lnTo>
                  <a:pt x="458047" y="268662"/>
                </a:lnTo>
                <a:lnTo>
                  <a:pt x="423668" y="297298"/>
                </a:lnTo>
                <a:lnTo>
                  <a:pt x="390369" y="327150"/>
                </a:lnTo>
                <a:lnTo>
                  <a:pt x="358186" y="358186"/>
                </a:lnTo>
                <a:lnTo>
                  <a:pt x="327150" y="390369"/>
                </a:lnTo>
                <a:lnTo>
                  <a:pt x="297298" y="423668"/>
                </a:lnTo>
                <a:lnTo>
                  <a:pt x="268662" y="458047"/>
                </a:lnTo>
                <a:lnTo>
                  <a:pt x="241277" y="493472"/>
                </a:lnTo>
                <a:lnTo>
                  <a:pt x="215176" y="529911"/>
                </a:lnTo>
                <a:lnTo>
                  <a:pt x="190394" y="567328"/>
                </a:lnTo>
                <a:lnTo>
                  <a:pt x="166965" y="605690"/>
                </a:lnTo>
                <a:lnTo>
                  <a:pt x="144921" y="644962"/>
                </a:lnTo>
                <a:lnTo>
                  <a:pt x="124299" y="685112"/>
                </a:lnTo>
                <a:lnTo>
                  <a:pt x="105131" y="726104"/>
                </a:lnTo>
                <a:lnTo>
                  <a:pt x="87451" y="767905"/>
                </a:lnTo>
                <a:lnTo>
                  <a:pt x="71294" y="810481"/>
                </a:lnTo>
                <a:lnTo>
                  <a:pt x="56694" y="853797"/>
                </a:lnTo>
                <a:lnTo>
                  <a:pt x="43684" y="897820"/>
                </a:lnTo>
                <a:lnTo>
                  <a:pt x="32298" y="942517"/>
                </a:lnTo>
                <a:lnTo>
                  <a:pt x="22570" y="987852"/>
                </a:lnTo>
                <a:lnTo>
                  <a:pt x="14536" y="1033792"/>
                </a:lnTo>
                <a:lnTo>
                  <a:pt x="8227" y="1080303"/>
                </a:lnTo>
                <a:lnTo>
                  <a:pt x="3679" y="1127350"/>
                </a:lnTo>
                <a:lnTo>
                  <a:pt x="925" y="1174901"/>
                </a:lnTo>
                <a:lnTo>
                  <a:pt x="0" y="1222921"/>
                </a:lnTo>
                <a:lnTo>
                  <a:pt x="925" y="1270940"/>
                </a:lnTo>
                <a:lnTo>
                  <a:pt x="3679" y="1318491"/>
                </a:lnTo>
                <a:lnTo>
                  <a:pt x="8227" y="1365539"/>
                </a:lnTo>
                <a:lnTo>
                  <a:pt x="14536" y="1412050"/>
                </a:lnTo>
                <a:lnTo>
                  <a:pt x="22570" y="1457989"/>
                </a:lnTo>
                <a:lnTo>
                  <a:pt x="32298" y="1503325"/>
                </a:lnTo>
                <a:lnTo>
                  <a:pt x="43684" y="1548021"/>
                </a:lnTo>
                <a:lnTo>
                  <a:pt x="56694" y="1592044"/>
                </a:lnTo>
                <a:lnTo>
                  <a:pt x="71294" y="1635361"/>
                </a:lnTo>
                <a:lnTo>
                  <a:pt x="87451" y="1677936"/>
                </a:lnTo>
                <a:lnTo>
                  <a:pt x="105131" y="1719737"/>
                </a:lnTo>
                <a:lnTo>
                  <a:pt x="124299" y="1760729"/>
                </a:lnTo>
                <a:lnTo>
                  <a:pt x="144921" y="1800879"/>
                </a:lnTo>
                <a:lnTo>
                  <a:pt x="166965" y="1840151"/>
                </a:lnTo>
                <a:lnTo>
                  <a:pt x="190394" y="1878513"/>
                </a:lnTo>
                <a:lnTo>
                  <a:pt x="215176" y="1915930"/>
                </a:lnTo>
                <a:lnTo>
                  <a:pt x="241277" y="1952369"/>
                </a:lnTo>
                <a:lnTo>
                  <a:pt x="268662" y="1987795"/>
                </a:lnTo>
                <a:lnTo>
                  <a:pt x="297298" y="2022174"/>
                </a:lnTo>
                <a:lnTo>
                  <a:pt x="327150" y="2055472"/>
                </a:lnTo>
                <a:lnTo>
                  <a:pt x="358186" y="2087656"/>
                </a:lnTo>
                <a:lnTo>
                  <a:pt x="390369" y="2118691"/>
                </a:lnTo>
                <a:lnTo>
                  <a:pt x="423668" y="2148543"/>
                </a:lnTo>
                <a:lnTo>
                  <a:pt x="458047" y="2177179"/>
                </a:lnTo>
                <a:lnTo>
                  <a:pt x="493472" y="2204564"/>
                </a:lnTo>
                <a:lnTo>
                  <a:pt x="529911" y="2230665"/>
                </a:lnTo>
                <a:lnTo>
                  <a:pt x="567328" y="2255447"/>
                </a:lnTo>
                <a:lnTo>
                  <a:pt x="605690" y="2278877"/>
                </a:lnTo>
                <a:lnTo>
                  <a:pt x="644962" y="2300920"/>
                </a:lnTo>
                <a:lnTo>
                  <a:pt x="685112" y="2321542"/>
                </a:lnTo>
                <a:lnTo>
                  <a:pt x="726104" y="2340710"/>
                </a:lnTo>
                <a:lnTo>
                  <a:pt x="767905" y="2358390"/>
                </a:lnTo>
                <a:lnTo>
                  <a:pt x="810481" y="2374547"/>
                </a:lnTo>
                <a:lnTo>
                  <a:pt x="853797" y="2389147"/>
                </a:lnTo>
                <a:lnTo>
                  <a:pt x="897820" y="2402158"/>
                </a:lnTo>
                <a:lnTo>
                  <a:pt x="942517" y="2413543"/>
                </a:lnTo>
                <a:lnTo>
                  <a:pt x="987852" y="2423271"/>
                </a:lnTo>
                <a:lnTo>
                  <a:pt x="1033792" y="2431306"/>
                </a:lnTo>
                <a:lnTo>
                  <a:pt x="1080303" y="2437614"/>
                </a:lnTo>
                <a:lnTo>
                  <a:pt x="1127350" y="2442162"/>
                </a:lnTo>
                <a:lnTo>
                  <a:pt x="1174901" y="2444916"/>
                </a:lnTo>
                <a:lnTo>
                  <a:pt x="1222921" y="2445842"/>
                </a:lnTo>
                <a:lnTo>
                  <a:pt x="1270940" y="2444916"/>
                </a:lnTo>
                <a:lnTo>
                  <a:pt x="1318491" y="2442162"/>
                </a:lnTo>
                <a:lnTo>
                  <a:pt x="1365539" y="2437614"/>
                </a:lnTo>
                <a:lnTo>
                  <a:pt x="1412050" y="2431306"/>
                </a:lnTo>
                <a:lnTo>
                  <a:pt x="1457989" y="2423271"/>
                </a:lnTo>
                <a:lnTo>
                  <a:pt x="1503325" y="2413543"/>
                </a:lnTo>
                <a:lnTo>
                  <a:pt x="1548021" y="2402158"/>
                </a:lnTo>
                <a:lnTo>
                  <a:pt x="1592044" y="2389147"/>
                </a:lnTo>
                <a:lnTo>
                  <a:pt x="1635361" y="2374547"/>
                </a:lnTo>
                <a:lnTo>
                  <a:pt x="1677936" y="2358390"/>
                </a:lnTo>
                <a:lnTo>
                  <a:pt x="1719737" y="2340710"/>
                </a:lnTo>
                <a:lnTo>
                  <a:pt x="1760729" y="2321542"/>
                </a:lnTo>
                <a:lnTo>
                  <a:pt x="1800879" y="2300920"/>
                </a:lnTo>
                <a:lnTo>
                  <a:pt x="1840151" y="2278877"/>
                </a:lnTo>
                <a:lnTo>
                  <a:pt x="1878513" y="2255447"/>
                </a:lnTo>
                <a:lnTo>
                  <a:pt x="1915930" y="2230665"/>
                </a:lnTo>
                <a:lnTo>
                  <a:pt x="1952369" y="2204564"/>
                </a:lnTo>
                <a:lnTo>
                  <a:pt x="1987795" y="2177179"/>
                </a:lnTo>
                <a:lnTo>
                  <a:pt x="2022174" y="2148543"/>
                </a:lnTo>
                <a:lnTo>
                  <a:pt x="2055472" y="2118691"/>
                </a:lnTo>
                <a:lnTo>
                  <a:pt x="2087656" y="2087656"/>
                </a:lnTo>
                <a:lnTo>
                  <a:pt x="2118691" y="2055472"/>
                </a:lnTo>
                <a:lnTo>
                  <a:pt x="2148543" y="2022174"/>
                </a:lnTo>
                <a:lnTo>
                  <a:pt x="2177179" y="1987795"/>
                </a:lnTo>
                <a:lnTo>
                  <a:pt x="2204564" y="1952369"/>
                </a:lnTo>
                <a:lnTo>
                  <a:pt x="2230665" y="1915930"/>
                </a:lnTo>
                <a:lnTo>
                  <a:pt x="2255447" y="1878513"/>
                </a:lnTo>
                <a:lnTo>
                  <a:pt x="2278877" y="1840151"/>
                </a:lnTo>
                <a:lnTo>
                  <a:pt x="2300920" y="1800879"/>
                </a:lnTo>
                <a:lnTo>
                  <a:pt x="2321542" y="1760729"/>
                </a:lnTo>
                <a:lnTo>
                  <a:pt x="2340710" y="1719737"/>
                </a:lnTo>
                <a:lnTo>
                  <a:pt x="2358390" y="1677936"/>
                </a:lnTo>
                <a:lnTo>
                  <a:pt x="2374547" y="1635361"/>
                </a:lnTo>
                <a:lnTo>
                  <a:pt x="2389147" y="1592044"/>
                </a:lnTo>
                <a:lnTo>
                  <a:pt x="2402158" y="1548021"/>
                </a:lnTo>
                <a:lnTo>
                  <a:pt x="2413543" y="1503325"/>
                </a:lnTo>
                <a:lnTo>
                  <a:pt x="2423271" y="1457989"/>
                </a:lnTo>
                <a:lnTo>
                  <a:pt x="2431306" y="1412050"/>
                </a:lnTo>
                <a:lnTo>
                  <a:pt x="2437614" y="1365539"/>
                </a:lnTo>
                <a:lnTo>
                  <a:pt x="2442162" y="1318491"/>
                </a:lnTo>
                <a:lnTo>
                  <a:pt x="2444916" y="1270940"/>
                </a:lnTo>
                <a:lnTo>
                  <a:pt x="2445842" y="1222921"/>
                </a:lnTo>
                <a:lnTo>
                  <a:pt x="2444916" y="1174901"/>
                </a:lnTo>
                <a:lnTo>
                  <a:pt x="2442162" y="1127350"/>
                </a:lnTo>
                <a:lnTo>
                  <a:pt x="2437614" y="1080303"/>
                </a:lnTo>
                <a:lnTo>
                  <a:pt x="2431306" y="1033792"/>
                </a:lnTo>
                <a:lnTo>
                  <a:pt x="2423271" y="987852"/>
                </a:lnTo>
                <a:lnTo>
                  <a:pt x="2413543" y="942517"/>
                </a:lnTo>
                <a:lnTo>
                  <a:pt x="2402158" y="897820"/>
                </a:lnTo>
                <a:lnTo>
                  <a:pt x="2389147" y="853797"/>
                </a:lnTo>
                <a:lnTo>
                  <a:pt x="2374547" y="810481"/>
                </a:lnTo>
                <a:lnTo>
                  <a:pt x="2358390" y="767905"/>
                </a:lnTo>
                <a:lnTo>
                  <a:pt x="2340710" y="726104"/>
                </a:lnTo>
                <a:lnTo>
                  <a:pt x="2321542" y="685112"/>
                </a:lnTo>
                <a:lnTo>
                  <a:pt x="2300920" y="644962"/>
                </a:lnTo>
                <a:lnTo>
                  <a:pt x="2278877" y="605690"/>
                </a:lnTo>
                <a:lnTo>
                  <a:pt x="2255447" y="567328"/>
                </a:lnTo>
                <a:lnTo>
                  <a:pt x="2230665" y="529911"/>
                </a:lnTo>
                <a:lnTo>
                  <a:pt x="2204564" y="493472"/>
                </a:lnTo>
                <a:lnTo>
                  <a:pt x="2177179" y="458047"/>
                </a:lnTo>
                <a:lnTo>
                  <a:pt x="2148543" y="423668"/>
                </a:lnTo>
                <a:lnTo>
                  <a:pt x="2118691" y="390369"/>
                </a:lnTo>
                <a:lnTo>
                  <a:pt x="2087656" y="358186"/>
                </a:lnTo>
                <a:lnTo>
                  <a:pt x="2055472" y="327150"/>
                </a:lnTo>
                <a:lnTo>
                  <a:pt x="2022174" y="297298"/>
                </a:lnTo>
                <a:lnTo>
                  <a:pt x="1987795" y="268662"/>
                </a:lnTo>
                <a:lnTo>
                  <a:pt x="1952369" y="241277"/>
                </a:lnTo>
                <a:lnTo>
                  <a:pt x="1915930" y="215176"/>
                </a:lnTo>
                <a:lnTo>
                  <a:pt x="1878513" y="190394"/>
                </a:lnTo>
                <a:lnTo>
                  <a:pt x="1840151" y="166965"/>
                </a:lnTo>
                <a:lnTo>
                  <a:pt x="1800879" y="144921"/>
                </a:lnTo>
                <a:lnTo>
                  <a:pt x="1760729" y="124299"/>
                </a:lnTo>
                <a:lnTo>
                  <a:pt x="1719737" y="105131"/>
                </a:lnTo>
                <a:lnTo>
                  <a:pt x="1677936" y="87451"/>
                </a:lnTo>
                <a:lnTo>
                  <a:pt x="1635361" y="71294"/>
                </a:lnTo>
                <a:lnTo>
                  <a:pt x="1592044" y="56694"/>
                </a:lnTo>
                <a:lnTo>
                  <a:pt x="1548021" y="43684"/>
                </a:lnTo>
                <a:lnTo>
                  <a:pt x="1503325" y="32298"/>
                </a:lnTo>
                <a:lnTo>
                  <a:pt x="1457989" y="22570"/>
                </a:lnTo>
                <a:lnTo>
                  <a:pt x="1412050" y="14536"/>
                </a:lnTo>
                <a:lnTo>
                  <a:pt x="1365539" y="8227"/>
                </a:lnTo>
                <a:lnTo>
                  <a:pt x="1318491" y="3679"/>
                </a:lnTo>
                <a:lnTo>
                  <a:pt x="1270940" y="925"/>
                </a:lnTo>
                <a:lnTo>
                  <a:pt x="1222921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7099A76C-8951-4049-9DAB-37595E84A610}"/>
              </a:ext>
            </a:extLst>
          </p:cNvPr>
          <p:cNvSpPr/>
          <p:nvPr userDrawn="1"/>
        </p:nvSpPr>
        <p:spPr>
          <a:xfrm>
            <a:off x="4872990" y="1699828"/>
            <a:ext cx="2446020" cy="2446020"/>
          </a:xfrm>
          <a:custGeom>
            <a:avLst/>
            <a:gdLst/>
            <a:ahLst/>
            <a:cxnLst/>
            <a:rect l="l" t="t" r="r" b="b"/>
            <a:pathLst>
              <a:path w="2446020" h="2446020">
                <a:moveTo>
                  <a:pt x="1222921" y="0"/>
                </a:moveTo>
                <a:lnTo>
                  <a:pt x="1174901" y="925"/>
                </a:lnTo>
                <a:lnTo>
                  <a:pt x="1127350" y="3679"/>
                </a:lnTo>
                <a:lnTo>
                  <a:pt x="1080303" y="8227"/>
                </a:lnTo>
                <a:lnTo>
                  <a:pt x="1033792" y="14536"/>
                </a:lnTo>
                <a:lnTo>
                  <a:pt x="987852" y="22570"/>
                </a:lnTo>
                <a:lnTo>
                  <a:pt x="942517" y="32298"/>
                </a:lnTo>
                <a:lnTo>
                  <a:pt x="897820" y="43684"/>
                </a:lnTo>
                <a:lnTo>
                  <a:pt x="853797" y="56694"/>
                </a:lnTo>
                <a:lnTo>
                  <a:pt x="810481" y="71294"/>
                </a:lnTo>
                <a:lnTo>
                  <a:pt x="767905" y="87451"/>
                </a:lnTo>
                <a:lnTo>
                  <a:pt x="726104" y="105131"/>
                </a:lnTo>
                <a:lnTo>
                  <a:pt x="685112" y="124299"/>
                </a:lnTo>
                <a:lnTo>
                  <a:pt x="644962" y="144921"/>
                </a:lnTo>
                <a:lnTo>
                  <a:pt x="605690" y="166965"/>
                </a:lnTo>
                <a:lnTo>
                  <a:pt x="567328" y="190394"/>
                </a:lnTo>
                <a:lnTo>
                  <a:pt x="529911" y="215176"/>
                </a:lnTo>
                <a:lnTo>
                  <a:pt x="493472" y="241277"/>
                </a:lnTo>
                <a:lnTo>
                  <a:pt x="458047" y="268662"/>
                </a:lnTo>
                <a:lnTo>
                  <a:pt x="423668" y="297298"/>
                </a:lnTo>
                <a:lnTo>
                  <a:pt x="390369" y="327150"/>
                </a:lnTo>
                <a:lnTo>
                  <a:pt x="358186" y="358186"/>
                </a:lnTo>
                <a:lnTo>
                  <a:pt x="327150" y="390369"/>
                </a:lnTo>
                <a:lnTo>
                  <a:pt x="297298" y="423668"/>
                </a:lnTo>
                <a:lnTo>
                  <a:pt x="268662" y="458047"/>
                </a:lnTo>
                <a:lnTo>
                  <a:pt x="241277" y="493472"/>
                </a:lnTo>
                <a:lnTo>
                  <a:pt x="215176" y="529911"/>
                </a:lnTo>
                <a:lnTo>
                  <a:pt x="190394" y="567328"/>
                </a:lnTo>
                <a:lnTo>
                  <a:pt x="166965" y="605690"/>
                </a:lnTo>
                <a:lnTo>
                  <a:pt x="144921" y="644962"/>
                </a:lnTo>
                <a:lnTo>
                  <a:pt x="124299" y="685112"/>
                </a:lnTo>
                <a:lnTo>
                  <a:pt x="105131" y="726104"/>
                </a:lnTo>
                <a:lnTo>
                  <a:pt x="87451" y="767905"/>
                </a:lnTo>
                <a:lnTo>
                  <a:pt x="71294" y="810481"/>
                </a:lnTo>
                <a:lnTo>
                  <a:pt x="56694" y="853797"/>
                </a:lnTo>
                <a:lnTo>
                  <a:pt x="43684" y="897820"/>
                </a:lnTo>
                <a:lnTo>
                  <a:pt x="32298" y="942517"/>
                </a:lnTo>
                <a:lnTo>
                  <a:pt x="22570" y="987852"/>
                </a:lnTo>
                <a:lnTo>
                  <a:pt x="14536" y="1033792"/>
                </a:lnTo>
                <a:lnTo>
                  <a:pt x="8227" y="1080303"/>
                </a:lnTo>
                <a:lnTo>
                  <a:pt x="3679" y="1127350"/>
                </a:lnTo>
                <a:lnTo>
                  <a:pt x="925" y="1174901"/>
                </a:lnTo>
                <a:lnTo>
                  <a:pt x="0" y="1222921"/>
                </a:lnTo>
                <a:lnTo>
                  <a:pt x="925" y="1270940"/>
                </a:lnTo>
                <a:lnTo>
                  <a:pt x="3679" y="1318491"/>
                </a:lnTo>
                <a:lnTo>
                  <a:pt x="8227" y="1365539"/>
                </a:lnTo>
                <a:lnTo>
                  <a:pt x="14536" y="1412050"/>
                </a:lnTo>
                <a:lnTo>
                  <a:pt x="22570" y="1457989"/>
                </a:lnTo>
                <a:lnTo>
                  <a:pt x="32298" y="1503325"/>
                </a:lnTo>
                <a:lnTo>
                  <a:pt x="43684" y="1548021"/>
                </a:lnTo>
                <a:lnTo>
                  <a:pt x="56694" y="1592044"/>
                </a:lnTo>
                <a:lnTo>
                  <a:pt x="71294" y="1635361"/>
                </a:lnTo>
                <a:lnTo>
                  <a:pt x="87451" y="1677936"/>
                </a:lnTo>
                <a:lnTo>
                  <a:pt x="105131" y="1719737"/>
                </a:lnTo>
                <a:lnTo>
                  <a:pt x="124299" y="1760729"/>
                </a:lnTo>
                <a:lnTo>
                  <a:pt x="144921" y="1800879"/>
                </a:lnTo>
                <a:lnTo>
                  <a:pt x="166965" y="1840151"/>
                </a:lnTo>
                <a:lnTo>
                  <a:pt x="190394" y="1878513"/>
                </a:lnTo>
                <a:lnTo>
                  <a:pt x="215176" y="1915930"/>
                </a:lnTo>
                <a:lnTo>
                  <a:pt x="241277" y="1952369"/>
                </a:lnTo>
                <a:lnTo>
                  <a:pt x="268662" y="1987795"/>
                </a:lnTo>
                <a:lnTo>
                  <a:pt x="297298" y="2022174"/>
                </a:lnTo>
                <a:lnTo>
                  <a:pt x="327150" y="2055472"/>
                </a:lnTo>
                <a:lnTo>
                  <a:pt x="358186" y="2087656"/>
                </a:lnTo>
                <a:lnTo>
                  <a:pt x="390369" y="2118691"/>
                </a:lnTo>
                <a:lnTo>
                  <a:pt x="423668" y="2148543"/>
                </a:lnTo>
                <a:lnTo>
                  <a:pt x="458047" y="2177179"/>
                </a:lnTo>
                <a:lnTo>
                  <a:pt x="493472" y="2204564"/>
                </a:lnTo>
                <a:lnTo>
                  <a:pt x="529911" y="2230665"/>
                </a:lnTo>
                <a:lnTo>
                  <a:pt x="567328" y="2255447"/>
                </a:lnTo>
                <a:lnTo>
                  <a:pt x="605690" y="2278877"/>
                </a:lnTo>
                <a:lnTo>
                  <a:pt x="644962" y="2300920"/>
                </a:lnTo>
                <a:lnTo>
                  <a:pt x="685112" y="2321542"/>
                </a:lnTo>
                <a:lnTo>
                  <a:pt x="726104" y="2340710"/>
                </a:lnTo>
                <a:lnTo>
                  <a:pt x="767905" y="2358390"/>
                </a:lnTo>
                <a:lnTo>
                  <a:pt x="810481" y="2374547"/>
                </a:lnTo>
                <a:lnTo>
                  <a:pt x="853797" y="2389147"/>
                </a:lnTo>
                <a:lnTo>
                  <a:pt x="897820" y="2402158"/>
                </a:lnTo>
                <a:lnTo>
                  <a:pt x="942517" y="2413543"/>
                </a:lnTo>
                <a:lnTo>
                  <a:pt x="987852" y="2423271"/>
                </a:lnTo>
                <a:lnTo>
                  <a:pt x="1033792" y="2431306"/>
                </a:lnTo>
                <a:lnTo>
                  <a:pt x="1080303" y="2437614"/>
                </a:lnTo>
                <a:lnTo>
                  <a:pt x="1127350" y="2442162"/>
                </a:lnTo>
                <a:lnTo>
                  <a:pt x="1174901" y="2444916"/>
                </a:lnTo>
                <a:lnTo>
                  <a:pt x="1222921" y="2445842"/>
                </a:lnTo>
                <a:lnTo>
                  <a:pt x="1270940" y="2444916"/>
                </a:lnTo>
                <a:lnTo>
                  <a:pt x="1318491" y="2442162"/>
                </a:lnTo>
                <a:lnTo>
                  <a:pt x="1365539" y="2437614"/>
                </a:lnTo>
                <a:lnTo>
                  <a:pt x="1412050" y="2431306"/>
                </a:lnTo>
                <a:lnTo>
                  <a:pt x="1457989" y="2423271"/>
                </a:lnTo>
                <a:lnTo>
                  <a:pt x="1503325" y="2413543"/>
                </a:lnTo>
                <a:lnTo>
                  <a:pt x="1548021" y="2402158"/>
                </a:lnTo>
                <a:lnTo>
                  <a:pt x="1592044" y="2389147"/>
                </a:lnTo>
                <a:lnTo>
                  <a:pt x="1635361" y="2374547"/>
                </a:lnTo>
                <a:lnTo>
                  <a:pt x="1677936" y="2358390"/>
                </a:lnTo>
                <a:lnTo>
                  <a:pt x="1719737" y="2340710"/>
                </a:lnTo>
                <a:lnTo>
                  <a:pt x="1760729" y="2321542"/>
                </a:lnTo>
                <a:lnTo>
                  <a:pt x="1800879" y="2300920"/>
                </a:lnTo>
                <a:lnTo>
                  <a:pt x="1840151" y="2278877"/>
                </a:lnTo>
                <a:lnTo>
                  <a:pt x="1878513" y="2255447"/>
                </a:lnTo>
                <a:lnTo>
                  <a:pt x="1915930" y="2230665"/>
                </a:lnTo>
                <a:lnTo>
                  <a:pt x="1952369" y="2204564"/>
                </a:lnTo>
                <a:lnTo>
                  <a:pt x="1987795" y="2177179"/>
                </a:lnTo>
                <a:lnTo>
                  <a:pt x="2022174" y="2148543"/>
                </a:lnTo>
                <a:lnTo>
                  <a:pt x="2055472" y="2118691"/>
                </a:lnTo>
                <a:lnTo>
                  <a:pt x="2087656" y="2087656"/>
                </a:lnTo>
                <a:lnTo>
                  <a:pt x="2118691" y="2055472"/>
                </a:lnTo>
                <a:lnTo>
                  <a:pt x="2148543" y="2022174"/>
                </a:lnTo>
                <a:lnTo>
                  <a:pt x="2177179" y="1987795"/>
                </a:lnTo>
                <a:lnTo>
                  <a:pt x="2204564" y="1952369"/>
                </a:lnTo>
                <a:lnTo>
                  <a:pt x="2230665" y="1915930"/>
                </a:lnTo>
                <a:lnTo>
                  <a:pt x="2255447" y="1878513"/>
                </a:lnTo>
                <a:lnTo>
                  <a:pt x="2278877" y="1840151"/>
                </a:lnTo>
                <a:lnTo>
                  <a:pt x="2300920" y="1800879"/>
                </a:lnTo>
                <a:lnTo>
                  <a:pt x="2321542" y="1760729"/>
                </a:lnTo>
                <a:lnTo>
                  <a:pt x="2340710" y="1719737"/>
                </a:lnTo>
                <a:lnTo>
                  <a:pt x="2358390" y="1677936"/>
                </a:lnTo>
                <a:lnTo>
                  <a:pt x="2374547" y="1635361"/>
                </a:lnTo>
                <a:lnTo>
                  <a:pt x="2389147" y="1592044"/>
                </a:lnTo>
                <a:lnTo>
                  <a:pt x="2402158" y="1548021"/>
                </a:lnTo>
                <a:lnTo>
                  <a:pt x="2413543" y="1503325"/>
                </a:lnTo>
                <a:lnTo>
                  <a:pt x="2423271" y="1457989"/>
                </a:lnTo>
                <a:lnTo>
                  <a:pt x="2431306" y="1412050"/>
                </a:lnTo>
                <a:lnTo>
                  <a:pt x="2437614" y="1365539"/>
                </a:lnTo>
                <a:lnTo>
                  <a:pt x="2442162" y="1318491"/>
                </a:lnTo>
                <a:lnTo>
                  <a:pt x="2444916" y="1270940"/>
                </a:lnTo>
                <a:lnTo>
                  <a:pt x="2445842" y="1222921"/>
                </a:lnTo>
                <a:lnTo>
                  <a:pt x="2444916" y="1174901"/>
                </a:lnTo>
                <a:lnTo>
                  <a:pt x="2442162" y="1127350"/>
                </a:lnTo>
                <a:lnTo>
                  <a:pt x="2437614" y="1080303"/>
                </a:lnTo>
                <a:lnTo>
                  <a:pt x="2431306" y="1033792"/>
                </a:lnTo>
                <a:lnTo>
                  <a:pt x="2423271" y="987852"/>
                </a:lnTo>
                <a:lnTo>
                  <a:pt x="2413543" y="942517"/>
                </a:lnTo>
                <a:lnTo>
                  <a:pt x="2402158" y="897820"/>
                </a:lnTo>
                <a:lnTo>
                  <a:pt x="2389147" y="853797"/>
                </a:lnTo>
                <a:lnTo>
                  <a:pt x="2374547" y="810481"/>
                </a:lnTo>
                <a:lnTo>
                  <a:pt x="2358390" y="767905"/>
                </a:lnTo>
                <a:lnTo>
                  <a:pt x="2340710" y="726104"/>
                </a:lnTo>
                <a:lnTo>
                  <a:pt x="2321542" y="685112"/>
                </a:lnTo>
                <a:lnTo>
                  <a:pt x="2300920" y="644962"/>
                </a:lnTo>
                <a:lnTo>
                  <a:pt x="2278877" y="605690"/>
                </a:lnTo>
                <a:lnTo>
                  <a:pt x="2255447" y="567328"/>
                </a:lnTo>
                <a:lnTo>
                  <a:pt x="2230665" y="529911"/>
                </a:lnTo>
                <a:lnTo>
                  <a:pt x="2204564" y="493472"/>
                </a:lnTo>
                <a:lnTo>
                  <a:pt x="2177179" y="458047"/>
                </a:lnTo>
                <a:lnTo>
                  <a:pt x="2148543" y="423668"/>
                </a:lnTo>
                <a:lnTo>
                  <a:pt x="2118691" y="390369"/>
                </a:lnTo>
                <a:lnTo>
                  <a:pt x="2087656" y="358186"/>
                </a:lnTo>
                <a:lnTo>
                  <a:pt x="2055472" y="327150"/>
                </a:lnTo>
                <a:lnTo>
                  <a:pt x="2022174" y="297298"/>
                </a:lnTo>
                <a:lnTo>
                  <a:pt x="1987795" y="268662"/>
                </a:lnTo>
                <a:lnTo>
                  <a:pt x="1952369" y="241277"/>
                </a:lnTo>
                <a:lnTo>
                  <a:pt x="1915930" y="215176"/>
                </a:lnTo>
                <a:lnTo>
                  <a:pt x="1878513" y="190394"/>
                </a:lnTo>
                <a:lnTo>
                  <a:pt x="1840151" y="166965"/>
                </a:lnTo>
                <a:lnTo>
                  <a:pt x="1800879" y="144921"/>
                </a:lnTo>
                <a:lnTo>
                  <a:pt x="1760729" y="124299"/>
                </a:lnTo>
                <a:lnTo>
                  <a:pt x="1719737" y="105131"/>
                </a:lnTo>
                <a:lnTo>
                  <a:pt x="1677936" y="87451"/>
                </a:lnTo>
                <a:lnTo>
                  <a:pt x="1635361" y="71294"/>
                </a:lnTo>
                <a:lnTo>
                  <a:pt x="1592044" y="56694"/>
                </a:lnTo>
                <a:lnTo>
                  <a:pt x="1548021" y="43684"/>
                </a:lnTo>
                <a:lnTo>
                  <a:pt x="1503325" y="32298"/>
                </a:lnTo>
                <a:lnTo>
                  <a:pt x="1457989" y="22570"/>
                </a:lnTo>
                <a:lnTo>
                  <a:pt x="1412050" y="14536"/>
                </a:lnTo>
                <a:lnTo>
                  <a:pt x="1365539" y="8227"/>
                </a:lnTo>
                <a:lnTo>
                  <a:pt x="1318491" y="3679"/>
                </a:lnTo>
                <a:lnTo>
                  <a:pt x="1270940" y="925"/>
                </a:lnTo>
                <a:lnTo>
                  <a:pt x="1222921" y="0"/>
                </a:lnTo>
                <a:close/>
              </a:path>
            </a:pathLst>
          </a:custGeom>
          <a:solidFill>
            <a:srgbClr val="323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3762FA96-3054-40FF-B843-AB4505023976}"/>
              </a:ext>
            </a:extLst>
          </p:cNvPr>
          <p:cNvSpPr/>
          <p:nvPr userDrawn="1"/>
        </p:nvSpPr>
        <p:spPr>
          <a:xfrm>
            <a:off x="8532495" y="1744146"/>
            <a:ext cx="2446020" cy="2446020"/>
          </a:xfrm>
          <a:custGeom>
            <a:avLst/>
            <a:gdLst/>
            <a:ahLst/>
            <a:cxnLst/>
            <a:rect l="l" t="t" r="r" b="b"/>
            <a:pathLst>
              <a:path w="2446020" h="2446020">
                <a:moveTo>
                  <a:pt x="1222921" y="0"/>
                </a:moveTo>
                <a:lnTo>
                  <a:pt x="1174901" y="925"/>
                </a:lnTo>
                <a:lnTo>
                  <a:pt x="1127350" y="3679"/>
                </a:lnTo>
                <a:lnTo>
                  <a:pt x="1080303" y="8227"/>
                </a:lnTo>
                <a:lnTo>
                  <a:pt x="1033792" y="14536"/>
                </a:lnTo>
                <a:lnTo>
                  <a:pt x="987852" y="22570"/>
                </a:lnTo>
                <a:lnTo>
                  <a:pt x="942517" y="32298"/>
                </a:lnTo>
                <a:lnTo>
                  <a:pt x="897820" y="43684"/>
                </a:lnTo>
                <a:lnTo>
                  <a:pt x="853797" y="56694"/>
                </a:lnTo>
                <a:lnTo>
                  <a:pt x="810481" y="71294"/>
                </a:lnTo>
                <a:lnTo>
                  <a:pt x="767905" y="87451"/>
                </a:lnTo>
                <a:lnTo>
                  <a:pt x="726104" y="105131"/>
                </a:lnTo>
                <a:lnTo>
                  <a:pt x="685112" y="124299"/>
                </a:lnTo>
                <a:lnTo>
                  <a:pt x="644962" y="144921"/>
                </a:lnTo>
                <a:lnTo>
                  <a:pt x="605690" y="166965"/>
                </a:lnTo>
                <a:lnTo>
                  <a:pt x="567328" y="190394"/>
                </a:lnTo>
                <a:lnTo>
                  <a:pt x="529911" y="215176"/>
                </a:lnTo>
                <a:lnTo>
                  <a:pt x="493472" y="241277"/>
                </a:lnTo>
                <a:lnTo>
                  <a:pt x="458047" y="268662"/>
                </a:lnTo>
                <a:lnTo>
                  <a:pt x="423668" y="297298"/>
                </a:lnTo>
                <a:lnTo>
                  <a:pt x="390369" y="327150"/>
                </a:lnTo>
                <a:lnTo>
                  <a:pt x="358186" y="358186"/>
                </a:lnTo>
                <a:lnTo>
                  <a:pt x="327150" y="390369"/>
                </a:lnTo>
                <a:lnTo>
                  <a:pt x="297298" y="423668"/>
                </a:lnTo>
                <a:lnTo>
                  <a:pt x="268662" y="458047"/>
                </a:lnTo>
                <a:lnTo>
                  <a:pt x="241277" y="493472"/>
                </a:lnTo>
                <a:lnTo>
                  <a:pt x="215176" y="529911"/>
                </a:lnTo>
                <a:lnTo>
                  <a:pt x="190394" y="567328"/>
                </a:lnTo>
                <a:lnTo>
                  <a:pt x="166965" y="605690"/>
                </a:lnTo>
                <a:lnTo>
                  <a:pt x="144921" y="644962"/>
                </a:lnTo>
                <a:lnTo>
                  <a:pt x="124299" y="685112"/>
                </a:lnTo>
                <a:lnTo>
                  <a:pt x="105131" y="726104"/>
                </a:lnTo>
                <a:lnTo>
                  <a:pt x="87451" y="767905"/>
                </a:lnTo>
                <a:lnTo>
                  <a:pt x="71294" y="810481"/>
                </a:lnTo>
                <a:lnTo>
                  <a:pt x="56694" y="853797"/>
                </a:lnTo>
                <a:lnTo>
                  <a:pt x="43684" y="897820"/>
                </a:lnTo>
                <a:lnTo>
                  <a:pt x="32298" y="942517"/>
                </a:lnTo>
                <a:lnTo>
                  <a:pt x="22570" y="987852"/>
                </a:lnTo>
                <a:lnTo>
                  <a:pt x="14536" y="1033792"/>
                </a:lnTo>
                <a:lnTo>
                  <a:pt x="8227" y="1080303"/>
                </a:lnTo>
                <a:lnTo>
                  <a:pt x="3679" y="1127350"/>
                </a:lnTo>
                <a:lnTo>
                  <a:pt x="925" y="1174901"/>
                </a:lnTo>
                <a:lnTo>
                  <a:pt x="0" y="1222921"/>
                </a:lnTo>
                <a:lnTo>
                  <a:pt x="925" y="1270940"/>
                </a:lnTo>
                <a:lnTo>
                  <a:pt x="3679" y="1318491"/>
                </a:lnTo>
                <a:lnTo>
                  <a:pt x="8227" y="1365539"/>
                </a:lnTo>
                <a:lnTo>
                  <a:pt x="14536" y="1412050"/>
                </a:lnTo>
                <a:lnTo>
                  <a:pt x="22570" y="1457989"/>
                </a:lnTo>
                <a:lnTo>
                  <a:pt x="32298" y="1503325"/>
                </a:lnTo>
                <a:lnTo>
                  <a:pt x="43684" y="1548021"/>
                </a:lnTo>
                <a:lnTo>
                  <a:pt x="56694" y="1592044"/>
                </a:lnTo>
                <a:lnTo>
                  <a:pt x="71294" y="1635361"/>
                </a:lnTo>
                <a:lnTo>
                  <a:pt x="87451" y="1677936"/>
                </a:lnTo>
                <a:lnTo>
                  <a:pt x="105131" y="1719737"/>
                </a:lnTo>
                <a:lnTo>
                  <a:pt x="124299" y="1760729"/>
                </a:lnTo>
                <a:lnTo>
                  <a:pt x="144921" y="1800879"/>
                </a:lnTo>
                <a:lnTo>
                  <a:pt x="166965" y="1840151"/>
                </a:lnTo>
                <a:lnTo>
                  <a:pt x="190394" y="1878513"/>
                </a:lnTo>
                <a:lnTo>
                  <a:pt x="215176" y="1915930"/>
                </a:lnTo>
                <a:lnTo>
                  <a:pt x="241277" y="1952369"/>
                </a:lnTo>
                <a:lnTo>
                  <a:pt x="268662" y="1987795"/>
                </a:lnTo>
                <a:lnTo>
                  <a:pt x="297298" y="2022174"/>
                </a:lnTo>
                <a:lnTo>
                  <a:pt x="327150" y="2055472"/>
                </a:lnTo>
                <a:lnTo>
                  <a:pt x="358186" y="2087656"/>
                </a:lnTo>
                <a:lnTo>
                  <a:pt x="390369" y="2118691"/>
                </a:lnTo>
                <a:lnTo>
                  <a:pt x="423668" y="2148543"/>
                </a:lnTo>
                <a:lnTo>
                  <a:pt x="458047" y="2177179"/>
                </a:lnTo>
                <a:lnTo>
                  <a:pt x="493472" y="2204564"/>
                </a:lnTo>
                <a:lnTo>
                  <a:pt x="529911" y="2230665"/>
                </a:lnTo>
                <a:lnTo>
                  <a:pt x="567328" y="2255447"/>
                </a:lnTo>
                <a:lnTo>
                  <a:pt x="605690" y="2278877"/>
                </a:lnTo>
                <a:lnTo>
                  <a:pt x="644962" y="2300920"/>
                </a:lnTo>
                <a:lnTo>
                  <a:pt x="685112" y="2321542"/>
                </a:lnTo>
                <a:lnTo>
                  <a:pt x="726104" y="2340710"/>
                </a:lnTo>
                <a:lnTo>
                  <a:pt x="767905" y="2358390"/>
                </a:lnTo>
                <a:lnTo>
                  <a:pt x="810481" y="2374547"/>
                </a:lnTo>
                <a:lnTo>
                  <a:pt x="853797" y="2389147"/>
                </a:lnTo>
                <a:lnTo>
                  <a:pt x="897820" y="2402158"/>
                </a:lnTo>
                <a:lnTo>
                  <a:pt x="942517" y="2413543"/>
                </a:lnTo>
                <a:lnTo>
                  <a:pt x="987852" y="2423271"/>
                </a:lnTo>
                <a:lnTo>
                  <a:pt x="1033792" y="2431306"/>
                </a:lnTo>
                <a:lnTo>
                  <a:pt x="1080303" y="2437614"/>
                </a:lnTo>
                <a:lnTo>
                  <a:pt x="1127350" y="2442162"/>
                </a:lnTo>
                <a:lnTo>
                  <a:pt x="1174901" y="2444916"/>
                </a:lnTo>
                <a:lnTo>
                  <a:pt x="1222921" y="2445842"/>
                </a:lnTo>
                <a:lnTo>
                  <a:pt x="1270940" y="2444916"/>
                </a:lnTo>
                <a:lnTo>
                  <a:pt x="1318491" y="2442162"/>
                </a:lnTo>
                <a:lnTo>
                  <a:pt x="1365539" y="2437614"/>
                </a:lnTo>
                <a:lnTo>
                  <a:pt x="1412050" y="2431306"/>
                </a:lnTo>
                <a:lnTo>
                  <a:pt x="1457989" y="2423271"/>
                </a:lnTo>
                <a:lnTo>
                  <a:pt x="1503325" y="2413543"/>
                </a:lnTo>
                <a:lnTo>
                  <a:pt x="1548021" y="2402158"/>
                </a:lnTo>
                <a:lnTo>
                  <a:pt x="1592044" y="2389147"/>
                </a:lnTo>
                <a:lnTo>
                  <a:pt x="1635361" y="2374547"/>
                </a:lnTo>
                <a:lnTo>
                  <a:pt x="1677936" y="2358390"/>
                </a:lnTo>
                <a:lnTo>
                  <a:pt x="1719737" y="2340710"/>
                </a:lnTo>
                <a:lnTo>
                  <a:pt x="1760729" y="2321542"/>
                </a:lnTo>
                <a:lnTo>
                  <a:pt x="1800879" y="2300920"/>
                </a:lnTo>
                <a:lnTo>
                  <a:pt x="1840151" y="2278877"/>
                </a:lnTo>
                <a:lnTo>
                  <a:pt x="1878513" y="2255447"/>
                </a:lnTo>
                <a:lnTo>
                  <a:pt x="1915930" y="2230665"/>
                </a:lnTo>
                <a:lnTo>
                  <a:pt x="1952369" y="2204564"/>
                </a:lnTo>
                <a:lnTo>
                  <a:pt x="1987795" y="2177179"/>
                </a:lnTo>
                <a:lnTo>
                  <a:pt x="2022174" y="2148543"/>
                </a:lnTo>
                <a:lnTo>
                  <a:pt x="2055472" y="2118691"/>
                </a:lnTo>
                <a:lnTo>
                  <a:pt x="2087656" y="2087656"/>
                </a:lnTo>
                <a:lnTo>
                  <a:pt x="2118691" y="2055472"/>
                </a:lnTo>
                <a:lnTo>
                  <a:pt x="2148543" y="2022174"/>
                </a:lnTo>
                <a:lnTo>
                  <a:pt x="2177179" y="1987795"/>
                </a:lnTo>
                <a:lnTo>
                  <a:pt x="2204564" y="1952369"/>
                </a:lnTo>
                <a:lnTo>
                  <a:pt x="2230665" y="1915930"/>
                </a:lnTo>
                <a:lnTo>
                  <a:pt x="2255447" y="1878513"/>
                </a:lnTo>
                <a:lnTo>
                  <a:pt x="2278877" y="1840151"/>
                </a:lnTo>
                <a:lnTo>
                  <a:pt x="2300920" y="1800879"/>
                </a:lnTo>
                <a:lnTo>
                  <a:pt x="2321542" y="1760729"/>
                </a:lnTo>
                <a:lnTo>
                  <a:pt x="2340710" y="1719737"/>
                </a:lnTo>
                <a:lnTo>
                  <a:pt x="2358390" y="1677936"/>
                </a:lnTo>
                <a:lnTo>
                  <a:pt x="2374547" y="1635361"/>
                </a:lnTo>
                <a:lnTo>
                  <a:pt x="2389147" y="1592044"/>
                </a:lnTo>
                <a:lnTo>
                  <a:pt x="2402158" y="1548021"/>
                </a:lnTo>
                <a:lnTo>
                  <a:pt x="2413543" y="1503325"/>
                </a:lnTo>
                <a:lnTo>
                  <a:pt x="2423271" y="1457989"/>
                </a:lnTo>
                <a:lnTo>
                  <a:pt x="2431306" y="1412050"/>
                </a:lnTo>
                <a:lnTo>
                  <a:pt x="2437614" y="1365539"/>
                </a:lnTo>
                <a:lnTo>
                  <a:pt x="2442162" y="1318491"/>
                </a:lnTo>
                <a:lnTo>
                  <a:pt x="2444916" y="1270940"/>
                </a:lnTo>
                <a:lnTo>
                  <a:pt x="2445842" y="1222921"/>
                </a:lnTo>
                <a:lnTo>
                  <a:pt x="2444916" y="1174901"/>
                </a:lnTo>
                <a:lnTo>
                  <a:pt x="2442162" y="1127350"/>
                </a:lnTo>
                <a:lnTo>
                  <a:pt x="2437614" y="1080303"/>
                </a:lnTo>
                <a:lnTo>
                  <a:pt x="2431306" y="1033792"/>
                </a:lnTo>
                <a:lnTo>
                  <a:pt x="2423271" y="987852"/>
                </a:lnTo>
                <a:lnTo>
                  <a:pt x="2413543" y="942517"/>
                </a:lnTo>
                <a:lnTo>
                  <a:pt x="2402158" y="897820"/>
                </a:lnTo>
                <a:lnTo>
                  <a:pt x="2389147" y="853797"/>
                </a:lnTo>
                <a:lnTo>
                  <a:pt x="2374547" y="810481"/>
                </a:lnTo>
                <a:lnTo>
                  <a:pt x="2358390" y="767905"/>
                </a:lnTo>
                <a:lnTo>
                  <a:pt x="2340710" y="726104"/>
                </a:lnTo>
                <a:lnTo>
                  <a:pt x="2321542" y="685112"/>
                </a:lnTo>
                <a:lnTo>
                  <a:pt x="2300920" y="644962"/>
                </a:lnTo>
                <a:lnTo>
                  <a:pt x="2278877" y="605690"/>
                </a:lnTo>
                <a:lnTo>
                  <a:pt x="2255447" y="567328"/>
                </a:lnTo>
                <a:lnTo>
                  <a:pt x="2230665" y="529911"/>
                </a:lnTo>
                <a:lnTo>
                  <a:pt x="2204564" y="493472"/>
                </a:lnTo>
                <a:lnTo>
                  <a:pt x="2177179" y="458047"/>
                </a:lnTo>
                <a:lnTo>
                  <a:pt x="2148543" y="423668"/>
                </a:lnTo>
                <a:lnTo>
                  <a:pt x="2118691" y="390369"/>
                </a:lnTo>
                <a:lnTo>
                  <a:pt x="2087656" y="358186"/>
                </a:lnTo>
                <a:lnTo>
                  <a:pt x="2055472" y="327150"/>
                </a:lnTo>
                <a:lnTo>
                  <a:pt x="2022174" y="297298"/>
                </a:lnTo>
                <a:lnTo>
                  <a:pt x="1987795" y="268662"/>
                </a:lnTo>
                <a:lnTo>
                  <a:pt x="1952369" y="241277"/>
                </a:lnTo>
                <a:lnTo>
                  <a:pt x="1915930" y="215176"/>
                </a:lnTo>
                <a:lnTo>
                  <a:pt x="1878513" y="190394"/>
                </a:lnTo>
                <a:lnTo>
                  <a:pt x="1840151" y="166965"/>
                </a:lnTo>
                <a:lnTo>
                  <a:pt x="1800879" y="144921"/>
                </a:lnTo>
                <a:lnTo>
                  <a:pt x="1760729" y="124299"/>
                </a:lnTo>
                <a:lnTo>
                  <a:pt x="1719737" y="105131"/>
                </a:lnTo>
                <a:lnTo>
                  <a:pt x="1677936" y="87451"/>
                </a:lnTo>
                <a:lnTo>
                  <a:pt x="1635361" y="71294"/>
                </a:lnTo>
                <a:lnTo>
                  <a:pt x="1592044" y="56694"/>
                </a:lnTo>
                <a:lnTo>
                  <a:pt x="1548021" y="43684"/>
                </a:lnTo>
                <a:lnTo>
                  <a:pt x="1503325" y="32298"/>
                </a:lnTo>
                <a:lnTo>
                  <a:pt x="1457989" y="22570"/>
                </a:lnTo>
                <a:lnTo>
                  <a:pt x="1412050" y="14536"/>
                </a:lnTo>
                <a:lnTo>
                  <a:pt x="1365539" y="8227"/>
                </a:lnTo>
                <a:lnTo>
                  <a:pt x="1318491" y="3679"/>
                </a:lnTo>
                <a:lnTo>
                  <a:pt x="1270940" y="925"/>
                </a:lnTo>
                <a:lnTo>
                  <a:pt x="1222921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D5C1EABB-09D2-43E3-A2A0-76CA7E468D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4795" y="2202066"/>
            <a:ext cx="1932441" cy="155144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1BDAD704-F557-4166-9668-71B22DDAE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0973" y="2191435"/>
            <a:ext cx="1932441" cy="155144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B4A13E88-53B4-45D9-866D-BD839A5236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24764" y="2202066"/>
            <a:ext cx="1932441" cy="155144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47C6D182-5117-4692-B787-85B5BF48D6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34794" y="4359596"/>
            <a:ext cx="1932441" cy="181994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n paikkamerkki 6">
            <a:extLst>
              <a:ext uri="{FF2B5EF4-FFF2-40B4-BE49-F238E27FC236}">
                <a16:creationId xmlns:a16="http://schemas.microsoft.com/office/drawing/2014/main" id="{443807FA-E439-40E7-B9FE-8E1154F27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29779" y="4359596"/>
            <a:ext cx="1932441" cy="181994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6">
            <a:extLst>
              <a:ext uri="{FF2B5EF4-FFF2-40B4-BE49-F238E27FC236}">
                <a16:creationId xmlns:a16="http://schemas.microsoft.com/office/drawing/2014/main" id="{0DF2F9F1-9081-4163-B6D9-0FB847099D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68392" y="4328978"/>
            <a:ext cx="1932441" cy="181994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636E07A2-B11F-44E5-96EC-4894DF1725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0270" y="6504651"/>
            <a:ext cx="8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56B86-A85E-494B-95F3-04BE7B1E6629}" type="datetime1">
              <a:rPr lang="fi-FI" smtClean="0"/>
              <a:t>23.9.2024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AE8A4494-8964-4965-B6A7-EE90D896D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1889" y="6504651"/>
            <a:ext cx="16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29739F96-06C5-4B93-A53D-08F3BCF63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5519" y="6513439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0770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A19432-0DAB-41DA-80C9-9414B8ED3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48014"/>
            <a:ext cx="9926229" cy="1010521"/>
          </a:xfrm>
        </p:spPr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Kaavion paikkamerkki 8">
            <a:extLst>
              <a:ext uri="{FF2B5EF4-FFF2-40B4-BE49-F238E27FC236}">
                <a16:creationId xmlns:a16="http://schemas.microsoft.com/office/drawing/2014/main" id="{261048C9-61E0-414A-95F4-83DBCAF4C55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20000" y="1725097"/>
            <a:ext cx="3132000" cy="3852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7" name="Kaavion paikkamerkki 8">
            <a:extLst>
              <a:ext uri="{FF2B5EF4-FFF2-40B4-BE49-F238E27FC236}">
                <a16:creationId xmlns:a16="http://schemas.microsoft.com/office/drawing/2014/main" id="{8F53DBAE-760D-47D6-B48F-6FF81D1BF447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4410213" y="1725095"/>
            <a:ext cx="3132000" cy="3852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8" name="Kaavion paikkamerkki 8">
            <a:extLst>
              <a:ext uri="{FF2B5EF4-FFF2-40B4-BE49-F238E27FC236}">
                <a16:creationId xmlns:a16="http://schemas.microsoft.com/office/drawing/2014/main" id="{59DF3B52-EB3B-4280-AEDD-24F4D0A48FC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172426" y="1725096"/>
            <a:ext cx="3132000" cy="3852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DAD6B4CB-335D-4F69-A229-40D22145E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0270" y="6504651"/>
            <a:ext cx="8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55940-C2C3-4D72-8C82-D1268BEC134E}" type="datetime1">
              <a:rPr lang="fi-FI" smtClean="0"/>
              <a:t>23.9.2024</a:t>
            </a:fld>
            <a:endParaRPr lang="fi-FI"/>
          </a:p>
        </p:txBody>
      </p:sp>
      <p:sp>
        <p:nvSpPr>
          <p:cNvPr id="13" name="Alatunnisteen paikkamerkki 4">
            <a:extLst>
              <a:ext uri="{FF2B5EF4-FFF2-40B4-BE49-F238E27FC236}">
                <a16:creationId xmlns:a16="http://schemas.microsoft.com/office/drawing/2014/main" id="{4B874143-E111-4887-AF9A-A771099D2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1889" y="6504651"/>
            <a:ext cx="16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4FC6765D-DA8A-4461-8A6A-745315C10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5519" y="6513439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8248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A19432-0DAB-41DA-80C9-9414B8ED3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48014"/>
            <a:ext cx="9982212" cy="1010521"/>
          </a:xfrm>
        </p:spPr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Kaavion paikkamerkki 8">
            <a:extLst>
              <a:ext uri="{FF2B5EF4-FFF2-40B4-BE49-F238E27FC236}">
                <a16:creationId xmlns:a16="http://schemas.microsoft.com/office/drawing/2014/main" id="{1C2C584E-D604-4838-B6BB-1E8655A9EBD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20000" y="1748546"/>
            <a:ext cx="10752000" cy="435112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64EBFC7-3A00-4F03-99FE-F184D7DD4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0270" y="6504651"/>
            <a:ext cx="8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0584-E324-443B-A03A-F6EBB5800AB5}" type="datetime1">
              <a:rPr lang="fi-FI" smtClean="0"/>
              <a:t>23.9.2024</a:t>
            </a:fld>
            <a:endParaRPr lang="fi-FI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1E78A909-D352-438B-B447-129EAC185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1889" y="6504651"/>
            <a:ext cx="16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6DF17BCC-AFDB-4673-A7BA-3662EE386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5519" y="6513439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2457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Mukautettu asettelu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yseistä Servican palvelua kuvaava kuva">
            <a:extLst>
              <a:ext uri="{FF2B5EF4-FFF2-40B4-BE49-F238E27FC236}">
                <a16:creationId xmlns:a16="http://schemas.microsoft.com/office/drawing/2014/main" id="{214FF7D2-B7D1-4A71-B275-0B27DE605C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3F8F040B-F7DB-4E7C-B363-6519A1017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0270" y="6504651"/>
            <a:ext cx="8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C814-15FE-4705-8EFA-3C77FB6B52B8}" type="datetime1">
              <a:rPr lang="fi-FI" smtClean="0"/>
              <a:t>23.9.2024</a:t>
            </a:fld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A1AB3EFE-CFEA-4B1B-8E0B-DA2569BCA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1889" y="6504651"/>
            <a:ext cx="16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57B5DA5F-52D2-49BF-BA59-2CBA2125F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5519" y="6513439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C1A75BC-5A4C-4DAF-B3BA-C5653C9B3346}"/>
              </a:ext>
            </a:extLst>
          </p:cNvPr>
          <p:cNvSpPr txBox="1">
            <a:spLocks/>
          </p:cNvSpPr>
          <p:nvPr userDrawn="1"/>
        </p:nvSpPr>
        <p:spPr>
          <a:xfrm>
            <a:off x="776925" y="2162939"/>
            <a:ext cx="6046787" cy="22351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fi-FI" sz="40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i-FI"/>
              <a:t>Visiomme on olla hyvän arjen</a:t>
            </a:r>
            <a:br>
              <a:rPr lang="fi-FI"/>
            </a:br>
            <a:r>
              <a:rPr lang="fi-FI"/>
              <a:t>paras kumppani – tehokkaasti,</a:t>
            </a:r>
            <a:br>
              <a:rPr lang="fi-FI"/>
            </a:br>
            <a:r>
              <a:rPr lang="fi-FI"/>
              <a:t>vastuullisesti ja kehittäen.</a:t>
            </a:r>
            <a:br>
              <a:rPr lang="fi-FI"/>
            </a:br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4160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2AEAE4DE-853D-463D-9ABE-62D88681BA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900" y="355600"/>
            <a:ext cx="11210800" cy="6121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3F8F040B-F7DB-4E7C-B363-6519A1017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0270" y="6504651"/>
            <a:ext cx="8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54075-71F8-4691-A826-9FBF63503170}" type="datetime1">
              <a:rPr lang="fi-FI" smtClean="0"/>
              <a:t>23.9.2024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F6E8CD0-9309-4C44-B54B-7BD28EB18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7" y="-3712"/>
            <a:ext cx="11941905" cy="6858000"/>
          </a:xfrm>
          <a:prstGeom prst="rect">
            <a:avLst/>
          </a:prstGeom>
        </p:spPr>
      </p:pic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A1AB3EFE-CFEA-4B1B-8E0B-DA2569BCA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1889" y="6504651"/>
            <a:ext cx="16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57B5DA5F-52D2-49BF-BA59-2CBA2125F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5519" y="6513439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888A49F-7FA1-4CE9-8E17-9C26F7AE3F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1300" y="3953409"/>
            <a:ext cx="6142038" cy="203200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fi-FI">
                <a:solidFill>
                  <a:schemeClr val="tx1"/>
                </a:solidFill>
              </a:rPr>
              <a:t>Visiomme on olla hyvän arjen</a:t>
            </a:r>
            <a:br>
              <a:rPr lang="fi-FI">
                <a:solidFill>
                  <a:schemeClr val="tx1"/>
                </a:solidFill>
              </a:rPr>
            </a:br>
            <a:r>
              <a:rPr lang="fi-FI">
                <a:solidFill>
                  <a:schemeClr val="tx1"/>
                </a:solidFill>
              </a:rPr>
              <a:t>paras kumppani – tehokkaasti,</a:t>
            </a:r>
            <a:br>
              <a:rPr lang="fi-FI">
                <a:solidFill>
                  <a:schemeClr val="tx1"/>
                </a:solidFill>
              </a:rPr>
            </a:br>
            <a:r>
              <a:rPr lang="fi-FI">
                <a:solidFill>
                  <a:schemeClr val="tx1"/>
                </a:solidFill>
              </a:rPr>
              <a:t>vastuullisesti ja kehittäen.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7478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Mukautettu asettelu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yseistä Servican palvelua kuvaava kuva">
            <a:extLst>
              <a:ext uri="{FF2B5EF4-FFF2-40B4-BE49-F238E27FC236}">
                <a16:creationId xmlns:a16="http://schemas.microsoft.com/office/drawing/2014/main" id="{EFE00908-EE6D-43EF-A454-830561DDD9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1307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14E18483-9A20-43E2-845E-4BC8A4909898}"/>
              </a:ext>
            </a:extLst>
          </p:cNvPr>
          <p:cNvSpPr txBox="1">
            <a:spLocks/>
          </p:cNvSpPr>
          <p:nvPr userDrawn="1"/>
        </p:nvSpPr>
        <p:spPr>
          <a:xfrm>
            <a:off x="731474" y="3422412"/>
            <a:ext cx="6252525" cy="29709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/>
              <a:t>Missiomme on </a:t>
            </a:r>
            <a:br>
              <a:rPr lang="fi-FI"/>
            </a:br>
            <a:r>
              <a:rPr lang="fi-FI"/>
              <a:t>tuottaa omistajillemme</a:t>
            </a:r>
            <a:br>
              <a:rPr lang="fi-FI"/>
            </a:br>
            <a:r>
              <a:rPr lang="fi-FI"/>
              <a:t>laadukkaita ja</a:t>
            </a:r>
            <a:br>
              <a:rPr lang="fi-FI"/>
            </a:br>
            <a:r>
              <a:rPr lang="fi-FI"/>
              <a:t>kustannustehokkaita</a:t>
            </a:r>
            <a:br>
              <a:rPr lang="fi-FI"/>
            </a:br>
            <a:r>
              <a:rPr lang="fi-FI"/>
              <a:t>tukipalveluja.</a:t>
            </a:r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1A3AD5A0-1E86-4002-9036-067354A6B7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70" y="6490656"/>
            <a:ext cx="8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BF5BB-DE45-4187-82C6-0E9176178A0E}" type="datetime1">
              <a:rPr lang="fi-FI" smtClean="0"/>
              <a:t>23.9.2024</a:t>
            </a:fld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95635EC9-A8A5-4275-BEB7-A4DF94892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9489" y="6490656"/>
            <a:ext cx="16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63F0484D-96A8-476B-AF73-6BB37CA4E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73119" y="6499444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7161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2AEAE4DE-853D-463D-9ABE-62D88681BA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900" y="355600"/>
            <a:ext cx="11210800" cy="6121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F6E8CD0-9309-4C44-B54B-7BD28EB18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7" y="0"/>
            <a:ext cx="11941905" cy="6858000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A4CA25B3-C3E7-431F-ACB0-C164DBEA77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0159" y="3665692"/>
            <a:ext cx="6046787" cy="2447727"/>
          </a:xfrm>
          <a:noFill/>
        </p:spPr>
        <p:txBody>
          <a:bodyPr anchor="ctr">
            <a:noAutofit/>
          </a:bodyPr>
          <a:lstStyle>
            <a:lvl1pPr algn="l"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br>
              <a:rPr lang="fi-FI" sz="4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fi-FI" sz="3600"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Missiomme on </a:t>
            </a:r>
            <a:br>
              <a:rPr lang="fi-FI" sz="3600"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fi-FI" sz="3600"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tuottaa omistajillemme</a:t>
            </a:r>
            <a:br>
              <a:rPr lang="fi-FI" sz="3600"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fi-FI" sz="3600"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laadukkaita ja</a:t>
            </a:r>
            <a:br>
              <a:rPr lang="fi-FI" sz="3600"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fi-FI" sz="3600"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kustannustehokkaita</a:t>
            </a:r>
            <a:br>
              <a:rPr lang="fi-FI" sz="3600"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fi-FI" sz="3600"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tukipalveluja.</a:t>
            </a:r>
            <a:br>
              <a:rPr lang="fi-FI" sz="3600"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1A3AD5A0-1E86-4002-9036-067354A6B7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0270" y="6504651"/>
            <a:ext cx="8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36DB5-A137-43CA-9CBF-7F53882D9381}" type="datetime1">
              <a:rPr lang="fi-FI" smtClean="0"/>
              <a:t>23.9.2024</a:t>
            </a:fld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95635EC9-A8A5-4275-BEB7-A4DF94892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1889" y="6504651"/>
            <a:ext cx="16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63F0484D-96A8-476B-AF73-6BB37CA4E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5519" y="6513439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2206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Mukautettu asettelu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 descr="Kyseistä Servican palvelua kuvaava kuva">
            <a:extLst>
              <a:ext uri="{FF2B5EF4-FFF2-40B4-BE49-F238E27FC236}">
                <a16:creationId xmlns:a16="http://schemas.microsoft.com/office/drawing/2014/main" id="{4B0B7B94-5F9D-4296-87ED-01D750CDF0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0387"/>
            <a:ext cx="12191999" cy="6958387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B68DAF49-B6B9-493C-9F25-708CB3F44B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0270" y="6504651"/>
            <a:ext cx="8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24921-59BE-4CC7-AE9B-6816B231FED8}" type="datetime1">
              <a:rPr lang="fi-FI" smtClean="0"/>
              <a:t>23.9.2024</a:t>
            </a:fld>
            <a:endParaRPr lang="fi-FI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B9F57071-0831-4F98-BB86-BFEF8440F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1889" y="6504651"/>
            <a:ext cx="16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089D269D-FDEB-42A0-A403-83F13149C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5519" y="6513439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5E4294BC-47DE-4D8B-97A6-C3054C61B104}"/>
              </a:ext>
            </a:extLst>
          </p:cNvPr>
          <p:cNvSpPr txBox="1"/>
          <p:nvPr userDrawn="1"/>
        </p:nvSpPr>
        <p:spPr>
          <a:xfrm>
            <a:off x="524995" y="3572799"/>
            <a:ext cx="51519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>
                <a:latin typeface="+mj-lt"/>
              </a:rPr>
              <a:t>Arvojamme ovat</a:t>
            </a:r>
            <a:br>
              <a:rPr lang="fi-FI" sz="3600">
                <a:latin typeface="+mj-lt"/>
              </a:rPr>
            </a:br>
            <a:r>
              <a:rPr lang="fi-FI" sz="3600">
                <a:latin typeface="+mj-lt"/>
              </a:rPr>
              <a:t>asiakaslähtöisyys,</a:t>
            </a:r>
            <a:br>
              <a:rPr lang="fi-FI" sz="3600">
                <a:latin typeface="+mj-lt"/>
              </a:rPr>
            </a:br>
            <a:r>
              <a:rPr lang="fi-FI" sz="3600">
                <a:latin typeface="+mj-lt"/>
              </a:rPr>
              <a:t>hyvinvoiva henkilöstö,</a:t>
            </a:r>
            <a:br>
              <a:rPr lang="fi-FI" sz="3600">
                <a:latin typeface="+mj-lt"/>
              </a:rPr>
            </a:br>
            <a:r>
              <a:rPr lang="fi-FI" sz="3600">
                <a:latin typeface="+mj-lt"/>
              </a:rPr>
              <a:t>rohkeus ja tuloksellisuus.</a:t>
            </a:r>
            <a:endParaRPr lang="fi-FI" sz="360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1625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2AEAE4DE-853D-463D-9ABE-62D88681BA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900" y="355600"/>
            <a:ext cx="11210800" cy="6121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F6E8CD0-9309-4C44-B54B-7BD28EB18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7" y="0"/>
            <a:ext cx="11941905" cy="6858000"/>
          </a:xfrm>
          <a:prstGeom prst="rect">
            <a:avLst/>
          </a:prstGeom>
        </p:spPr>
      </p:pic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1A3AD5A0-1E86-4002-9036-067354A6B7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0270" y="6504651"/>
            <a:ext cx="8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550E0-37C5-426C-816A-E4EB90333117}" type="datetime1">
              <a:rPr lang="fi-FI" smtClean="0"/>
              <a:t>23.9.2024</a:t>
            </a:fld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95635EC9-A8A5-4275-BEB7-A4DF94892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1889" y="6504651"/>
            <a:ext cx="16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63F0484D-96A8-476B-AF73-6BB37CA4E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5519" y="6513439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4A0F6E06-9A34-4260-B0EA-5059788A38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8251" y="3878220"/>
            <a:ext cx="6046787" cy="2235199"/>
          </a:xfrm>
          <a:noFill/>
        </p:spPr>
        <p:txBody>
          <a:bodyPr anchor="ctr">
            <a:noAutofit/>
          </a:bodyPr>
          <a:lstStyle>
            <a:lvl1pPr algn="l"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br>
              <a:rPr lang="fi-FI" sz="4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fi-FI" sz="3600">
                <a:latin typeface="+mj-lt"/>
              </a:rPr>
              <a:t>Arvojamme ovat</a:t>
            </a:r>
            <a:br>
              <a:rPr lang="fi-FI" sz="3600">
                <a:latin typeface="+mj-lt"/>
              </a:rPr>
            </a:br>
            <a:r>
              <a:rPr lang="fi-FI" sz="3600">
                <a:latin typeface="+mj-lt"/>
              </a:rPr>
              <a:t>asiakaslähtöisyys,</a:t>
            </a:r>
            <a:br>
              <a:rPr lang="fi-FI" sz="3600">
                <a:latin typeface="+mj-lt"/>
              </a:rPr>
            </a:br>
            <a:r>
              <a:rPr lang="fi-FI" sz="3600">
                <a:latin typeface="+mj-lt"/>
              </a:rPr>
              <a:t>hyvinvoiva henkilöstö,</a:t>
            </a:r>
            <a:br>
              <a:rPr lang="fi-FI" sz="3600">
                <a:latin typeface="+mj-lt"/>
              </a:rPr>
            </a:br>
            <a:r>
              <a:rPr lang="fi-FI" sz="3600">
                <a:latin typeface="+mj-lt"/>
              </a:rPr>
              <a:t>rohkeus ja tuloksellisuus.</a:t>
            </a:r>
            <a:br>
              <a:rPr lang="fi-FI" sz="3600">
                <a:latin typeface="+mj-lt"/>
              </a:rPr>
            </a:b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06895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B4EB33B4-D1CD-4942-A4A4-72F1DF285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0270" y="6485989"/>
            <a:ext cx="8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CC753-C65C-40A2-96A2-FAD5D1300CBA}" type="datetime1">
              <a:rPr lang="fi-FI" smtClean="0"/>
              <a:t>23.9.2024</a:t>
            </a:fld>
            <a:endParaRPr lang="fi-FI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F0DC2115-A558-44FE-9A1E-6A65A67BE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1889" y="6485989"/>
            <a:ext cx="16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C8E1868C-B8EB-48FB-B7D7-9DFCD2A91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5519" y="6485446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882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mis kans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8FCCFB0-222D-CC80-27F8-686AC9961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545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Otsikko 9">
            <a:extLst>
              <a:ext uri="{FF2B5EF4-FFF2-40B4-BE49-F238E27FC236}">
                <a16:creationId xmlns:a16="http://schemas.microsoft.com/office/drawing/2014/main" id="{DFF10A61-21B6-F7A8-135A-C78F6191C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529" y="2242477"/>
            <a:ext cx="6193778" cy="2369983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80000"/>
              </a:lnSpc>
              <a:defRPr sz="6000" b="1">
                <a:solidFill>
                  <a:schemeClr val="bg1"/>
                </a:solidFill>
                <a:latin typeface="Sitka Heading" panose="02000805020000020004" pitchFamily="2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01A1743-07E5-70D4-33D7-8D4F5F5EC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76" y="581664"/>
            <a:ext cx="1155724" cy="116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370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385752E-53F6-4FF6-BDEC-99C4D25E4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52389E0C-EE91-40C5-BA0B-BA4CC618EC99}"/>
              </a:ext>
            </a:extLst>
          </p:cNvPr>
          <p:cNvSpPr/>
          <p:nvPr userDrawn="1"/>
        </p:nvSpPr>
        <p:spPr>
          <a:xfrm>
            <a:off x="356050" y="353961"/>
            <a:ext cx="11466414" cy="6168220"/>
          </a:xfrm>
          <a:custGeom>
            <a:avLst/>
            <a:gdLst/>
            <a:ahLst/>
            <a:cxnLst/>
            <a:rect l="l" t="t" r="r" b="b"/>
            <a:pathLst>
              <a:path w="9972040" h="5292090">
                <a:moveTo>
                  <a:pt x="0" y="5292001"/>
                </a:moveTo>
                <a:lnTo>
                  <a:pt x="9972001" y="5292001"/>
                </a:lnTo>
                <a:lnTo>
                  <a:pt x="9972001" y="0"/>
                </a:lnTo>
                <a:lnTo>
                  <a:pt x="0" y="0"/>
                </a:lnTo>
                <a:lnTo>
                  <a:pt x="0" y="5292001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A53E88B-55E2-4922-A104-3DF46A78F2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5500" y="4191000"/>
            <a:ext cx="10515600" cy="2032000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06AFC9A-6079-4CBD-8CC9-2DD35FAE47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300" y="3257806"/>
            <a:ext cx="4500000" cy="7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076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385752E-53F6-4FF6-BDEC-99C4D25E4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52389E0C-EE91-40C5-BA0B-BA4CC618EC99}"/>
              </a:ext>
            </a:extLst>
          </p:cNvPr>
          <p:cNvSpPr/>
          <p:nvPr userDrawn="1"/>
        </p:nvSpPr>
        <p:spPr>
          <a:xfrm>
            <a:off x="356050" y="353961"/>
            <a:ext cx="11466414" cy="6168220"/>
          </a:xfrm>
          <a:custGeom>
            <a:avLst/>
            <a:gdLst/>
            <a:ahLst/>
            <a:cxnLst/>
            <a:rect l="l" t="t" r="r" b="b"/>
            <a:pathLst>
              <a:path w="9972040" h="5292090">
                <a:moveTo>
                  <a:pt x="0" y="5292001"/>
                </a:moveTo>
                <a:lnTo>
                  <a:pt x="9972001" y="5292001"/>
                </a:lnTo>
                <a:lnTo>
                  <a:pt x="9972001" y="0"/>
                </a:lnTo>
                <a:lnTo>
                  <a:pt x="0" y="0"/>
                </a:lnTo>
                <a:lnTo>
                  <a:pt x="0" y="5292001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A53E88B-55E2-4922-A104-3DF46A78F2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5500" y="4191000"/>
            <a:ext cx="10515600" cy="2032000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F37BEFA-937F-41A1-A8CB-FB58872ADFB0}"/>
              </a:ext>
            </a:extLst>
          </p:cNvPr>
          <p:cNvSpPr txBox="1"/>
          <p:nvPr userDrawn="1"/>
        </p:nvSpPr>
        <p:spPr>
          <a:xfrm>
            <a:off x="2559781" y="2783823"/>
            <a:ext cx="76550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3300" b="1">
                <a:solidFill>
                  <a:schemeClr val="bg1"/>
                </a:solidFill>
                <a:latin typeface="+mj-lt"/>
              </a:rPr>
              <a:t>Hyvän arjen paras kumppani</a:t>
            </a:r>
            <a:br>
              <a:rPr lang="fi-FI" sz="3300" b="1">
                <a:solidFill>
                  <a:schemeClr val="bg1"/>
                </a:solidFill>
                <a:latin typeface="+mj-lt"/>
              </a:rPr>
            </a:br>
            <a:r>
              <a:rPr lang="fi-FI" sz="3300" b="1">
                <a:solidFill>
                  <a:schemeClr val="bg1"/>
                </a:solidFill>
                <a:latin typeface="+mj-lt"/>
              </a:rPr>
              <a:t>- tehokkaasti, vastuullisesti ja kehittäen</a:t>
            </a:r>
          </a:p>
        </p:txBody>
      </p:sp>
    </p:spTree>
    <p:extLst>
      <p:ext uri="{BB962C8B-B14F-4D97-AF65-F5344CB8AC3E}">
        <p14:creationId xmlns:p14="http://schemas.microsoft.com/office/powerpoint/2010/main" val="34612659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385752E-53F6-4FF6-BDEC-99C4D25E4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52389E0C-EE91-40C5-BA0B-BA4CC618EC99}"/>
              </a:ext>
            </a:extLst>
          </p:cNvPr>
          <p:cNvSpPr/>
          <p:nvPr userDrawn="1"/>
        </p:nvSpPr>
        <p:spPr>
          <a:xfrm>
            <a:off x="472731" y="344890"/>
            <a:ext cx="11466414" cy="6168220"/>
          </a:xfrm>
          <a:custGeom>
            <a:avLst/>
            <a:gdLst/>
            <a:ahLst/>
            <a:cxnLst/>
            <a:rect l="l" t="t" r="r" b="b"/>
            <a:pathLst>
              <a:path w="9972040" h="5292090">
                <a:moveTo>
                  <a:pt x="0" y="5292001"/>
                </a:moveTo>
                <a:lnTo>
                  <a:pt x="9972001" y="5292001"/>
                </a:lnTo>
                <a:lnTo>
                  <a:pt x="9972001" y="0"/>
                </a:lnTo>
                <a:lnTo>
                  <a:pt x="0" y="0"/>
                </a:lnTo>
                <a:lnTo>
                  <a:pt x="0" y="5292001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A53E88B-55E2-4922-A104-3DF46A78F2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5500" y="4191000"/>
            <a:ext cx="10515600" cy="2032000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  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F3F7CF3-902C-4B02-AD9D-07489FC0F9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7910" y="2752271"/>
            <a:ext cx="7653337" cy="1148619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850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sisä, sisäkatto, henkilö&#10;&#10;Kuvaus luotu automaattisesti">
            <a:extLst>
              <a:ext uri="{FF2B5EF4-FFF2-40B4-BE49-F238E27FC236}">
                <a16:creationId xmlns:a16="http://schemas.microsoft.com/office/drawing/2014/main" id="{72F023A2-3C06-463D-997C-73D545463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353" y="359398"/>
            <a:ext cx="11479763" cy="6139204"/>
          </a:xfrm>
          <a:prstGeom prst="rect">
            <a:avLst/>
          </a:prstGeom>
        </p:spPr>
      </p:pic>
      <p:pic>
        <p:nvPicPr>
          <p:cNvPr id="26" name="Kuva 25" descr="Kyseistä Servican palvelua kuvaava kuva">
            <a:extLst>
              <a:ext uri="{FF2B5EF4-FFF2-40B4-BE49-F238E27FC236}">
                <a16:creationId xmlns:a16="http://schemas.microsoft.com/office/drawing/2014/main" id="{625D8600-EE45-4704-A45F-89B404E9C9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" y="0"/>
            <a:ext cx="12191999" cy="6858000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43D08685-DFFF-4A03-9094-53021FF2FF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8764" y="4435582"/>
            <a:ext cx="12239999" cy="1260000"/>
          </a:xfrm>
          <a:solidFill>
            <a:srgbClr val="D71920">
              <a:alpha val="83000"/>
            </a:srgbClr>
          </a:solidFill>
        </p:spPr>
        <p:txBody>
          <a:bodyPr anchor="ctr"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 </a:t>
            </a:r>
          </a:p>
        </p:txBody>
      </p:sp>
      <p:pic>
        <p:nvPicPr>
          <p:cNvPr id="5" name="Kuva 4" descr="Punaisen, pyöreän logon sisällä lukee Servica.">
            <a:extLst>
              <a:ext uri="{FF2B5EF4-FFF2-40B4-BE49-F238E27FC236}">
                <a16:creationId xmlns:a16="http://schemas.microsoft.com/office/drawing/2014/main" id="{64398DD0-8024-444A-B795-283801005C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6688" y="823988"/>
            <a:ext cx="1585097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381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palsta, 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B4EB33B4-D1CD-4942-A4A4-72F1DF285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C8E3-D126-4A55-B638-C4A0984038F6}" type="datetime1">
              <a:rPr lang="fi-FI" smtClean="0"/>
              <a:t>23.9.2024</a:t>
            </a:fld>
            <a:endParaRPr lang="fi-FI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F0DC2115-A558-44FE-9A1E-6A65A67BE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C8E1868C-B8EB-48FB-B7D7-9DFCD2A91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Otsikon paikkamerkki 23">
            <a:extLst>
              <a:ext uri="{FF2B5EF4-FFF2-40B4-BE49-F238E27FC236}">
                <a16:creationId xmlns:a16="http://schemas.microsoft.com/office/drawing/2014/main" id="{BACC2795-26DC-54BB-A816-6CC143486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92" y="412694"/>
            <a:ext cx="8888427" cy="1303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0" name="Sisällön paikkamerkki 29">
            <a:extLst>
              <a:ext uri="{FF2B5EF4-FFF2-40B4-BE49-F238E27FC236}">
                <a16:creationId xmlns:a16="http://schemas.microsoft.com/office/drawing/2014/main" id="{3ADE9817-E799-2AE2-1870-460E19A511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9664" y="1716088"/>
            <a:ext cx="10389836" cy="43767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id="{2F0A124F-9808-0AD7-0ABB-F5417AA7A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cxnSp>
        <p:nvCxnSpPr>
          <p:cNvPr id="2" name="Suora yhdysviiva 1">
            <a:extLst>
              <a:ext uri="{FF2B5EF4-FFF2-40B4-BE49-F238E27FC236}">
                <a16:creationId xmlns:a16="http://schemas.microsoft.com/office/drawing/2014/main" id="{0D5697C5-B2F4-D293-A2B9-60C9B0BF95AD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1105502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643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alstaa, 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tsikon paikkamerkki 23">
            <a:extLst>
              <a:ext uri="{FF2B5EF4-FFF2-40B4-BE49-F238E27FC236}">
                <a16:creationId xmlns:a16="http://schemas.microsoft.com/office/drawing/2014/main" id="{BACC2795-26DC-54BB-A816-6CC143486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92" y="412694"/>
            <a:ext cx="8888427" cy="1303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0" name="Sisällön paikkamerkki 29">
            <a:extLst>
              <a:ext uri="{FF2B5EF4-FFF2-40B4-BE49-F238E27FC236}">
                <a16:creationId xmlns:a16="http://schemas.microsoft.com/office/drawing/2014/main" id="{3ADE9817-E799-2AE2-1870-460E19A511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9664" y="1716088"/>
            <a:ext cx="5040000" cy="43767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id="{2F0A124F-9808-0AD7-0ABB-F5417AA7A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sp>
        <p:nvSpPr>
          <p:cNvPr id="2" name="Sisällön paikkamerkki 29">
            <a:extLst>
              <a:ext uri="{FF2B5EF4-FFF2-40B4-BE49-F238E27FC236}">
                <a16:creationId xmlns:a16="http://schemas.microsoft.com/office/drawing/2014/main" id="{4FF7D2B4-29FB-EB13-4C80-C9F06AA0413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04568" y="1716088"/>
            <a:ext cx="5040000" cy="43767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EF1F3E11-60F3-D5E0-5E5A-60BFB579C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46AFF-9A8A-4D76-82E1-435B1270B285}" type="datetime1">
              <a:rPr lang="fi-FI" smtClean="0"/>
              <a:t>23.9.2024</a:t>
            </a:fld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C014C8F2-64F5-5452-CE42-9F8CAFE42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E7CDF3DE-5B4D-8477-6E23-4038C2EEA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2C63DDA6-6C7F-9209-E057-4799F1AB3FDB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1105502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803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9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alstaa, bulletit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tsikon paikkamerkki 23">
            <a:extLst>
              <a:ext uri="{FF2B5EF4-FFF2-40B4-BE49-F238E27FC236}">
                <a16:creationId xmlns:a16="http://schemas.microsoft.com/office/drawing/2014/main" id="{BACC2795-26DC-54BB-A816-6CC143486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92" y="412694"/>
            <a:ext cx="8888427" cy="1303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id="{2F0A124F-9808-0AD7-0ABB-F5417AA7A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sp>
        <p:nvSpPr>
          <p:cNvPr id="3" name="Sisällön paikkamerkki 29">
            <a:extLst>
              <a:ext uri="{FF2B5EF4-FFF2-40B4-BE49-F238E27FC236}">
                <a16:creationId xmlns:a16="http://schemas.microsoft.com/office/drawing/2014/main" id="{11BCE5EE-B8B3-751C-6B3D-6958E034446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9664" y="1716088"/>
            <a:ext cx="4911865" cy="4378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CE27236F-15F7-9FA0-7504-DFFCFB2922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99188" y="1716087"/>
            <a:ext cx="5040312" cy="437673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AC8130DF-8A19-19A4-9BF5-E33F424E9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C34B-C8E3-408C-A904-B3E5B2B3D0A9}" type="datetime1">
              <a:rPr lang="fi-FI" smtClean="0"/>
              <a:t>23.9.2024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95F7F19E-6E8C-B132-E0A8-FF4FC7650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9E390AA7-B263-AC5D-808E-DD08A5FA8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" name="Suora yhdysviiva 1">
            <a:extLst>
              <a:ext uri="{FF2B5EF4-FFF2-40B4-BE49-F238E27FC236}">
                <a16:creationId xmlns:a16="http://schemas.microsoft.com/office/drawing/2014/main" id="{A8909F91-FED1-8C79-BB01-0A31918A89A0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1105502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026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9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palsta, alaotsikko + 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23">
            <a:extLst>
              <a:ext uri="{FF2B5EF4-FFF2-40B4-BE49-F238E27FC236}">
                <a16:creationId xmlns:a16="http://schemas.microsoft.com/office/drawing/2014/main" id="{5457448C-79F2-0BDE-865B-53121233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92" y="412694"/>
            <a:ext cx="8888427" cy="1303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BA60BD8C-6EEF-4788-B85A-AB732942004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41572" y="1646636"/>
            <a:ext cx="10397928" cy="44111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Sitka Heading" panose="0200080502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5" name="Sisällön paikkamerkki 29">
            <a:extLst>
              <a:ext uri="{FF2B5EF4-FFF2-40B4-BE49-F238E27FC236}">
                <a16:creationId xmlns:a16="http://schemas.microsoft.com/office/drawing/2014/main" id="{6FF6192C-AA5C-CF40-E764-14E276ACFE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9664" y="2184850"/>
            <a:ext cx="10389836" cy="39079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ED36467-0499-D8F2-5785-6E4C71562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sp>
        <p:nvSpPr>
          <p:cNvPr id="22" name="Päivämäärän paikkamerkki 3">
            <a:extLst>
              <a:ext uri="{FF2B5EF4-FFF2-40B4-BE49-F238E27FC236}">
                <a16:creationId xmlns:a16="http://schemas.microsoft.com/office/drawing/2014/main" id="{BFA26CBE-2E0E-DD96-B01B-686938687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E6440-A378-4452-9D26-DCA906788DB9}" type="datetime1">
              <a:rPr lang="fi-FI" smtClean="0"/>
              <a:t>23.9.2024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D02D6241-B168-76C6-3F57-8CD70B200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4" name="Dian numeron paikkamerkki 5">
            <a:extLst>
              <a:ext uri="{FF2B5EF4-FFF2-40B4-BE49-F238E27FC236}">
                <a16:creationId xmlns:a16="http://schemas.microsoft.com/office/drawing/2014/main" id="{41914A67-B7E9-AA4B-7800-24A836B4E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" name="Suora yhdysviiva 1">
            <a:extLst>
              <a:ext uri="{FF2B5EF4-FFF2-40B4-BE49-F238E27FC236}">
                <a16:creationId xmlns:a16="http://schemas.microsoft.com/office/drawing/2014/main" id="{BB17318E-9AA9-6D39-41AC-F1E889F8D8E0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1105502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1300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alstaa, alaotsikko + 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23">
            <a:extLst>
              <a:ext uri="{FF2B5EF4-FFF2-40B4-BE49-F238E27FC236}">
                <a16:creationId xmlns:a16="http://schemas.microsoft.com/office/drawing/2014/main" id="{6C28F1E6-8FCA-9980-ACE2-E215FC4D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92" y="412694"/>
            <a:ext cx="8888427" cy="1303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F7D2013D-AB5F-BBAA-9B48-2C8F10A306F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41572" y="1646636"/>
            <a:ext cx="10397928" cy="4411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Sitka Heading" panose="0200080502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7" name="Sisällön paikkamerkki 29">
            <a:extLst>
              <a:ext uri="{FF2B5EF4-FFF2-40B4-BE49-F238E27FC236}">
                <a16:creationId xmlns:a16="http://schemas.microsoft.com/office/drawing/2014/main" id="{E63F5640-2E51-D0AA-66F7-A5A9F031567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9664" y="2184849"/>
            <a:ext cx="5040000" cy="3909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1" name="Sisällön paikkamerkki 29">
            <a:extLst>
              <a:ext uri="{FF2B5EF4-FFF2-40B4-BE49-F238E27FC236}">
                <a16:creationId xmlns:a16="http://schemas.microsoft.com/office/drawing/2014/main" id="{E9F81CC3-3199-DB0E-C5A9-265345B3FA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4568" y="2184850"/>
            <a:ext cx="5040000" cy="39079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E92322F4-B43E-588F-5F3D-6D924DAEB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sp>
        <p:nvSpPr>
          <p:cNvPr id="29" name="Päivämäärän paikkamerkki 3">
            <a:extLst>
              <a:ext uri="{FF2B5EF4-FFF2-40B4-BE49-F238E27FC236}">
                <a16:creationId xmlns:a16="http://schemas.microsoft.com/office/drawing/2014/main" id="{35916E4A-52EE-DFF3-C7B3-ADA699B19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1C992-7B44-4E23-8A3C-80619E653B46}" type="datetime1">
              <a:rPr lang="fi-FI" smtClean="0"/>
              <a:t>23.9.2024</a:t>
            </a:fld>
            <a:endParaRPr lang="fi-FI" dirty="0"/>
          </a:p>
        </p:txBody>
      </p:sp>
      <p:sp>
        <p:nvSpPr>
          <p:cNvPr id="30" name="Alatunnisteen paikkamerkki 4">
            <a:extLst>
              <a:ext uri="{FF2B5EF4-FFF2-40B4-BE49-F238E27FC236}">
                <a16:creationId xmlns:a16="http://schemas.microsoft.com/office/drawing/2014/main" id="{62992301-D673-D08C-C51F-DCDB524D5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1" name="Dian numeron paikkamerkki 5">
            <a:extLst>
              <a:ext uri="{FF2B5EF4-FFF2-40B4-BE49-F238E27FC236}">
                <a16:creationId xmlns:a16="http://schemas.microsoft.com/office/drawing/2014/main" id="{3C70B399-05B9-024A-E088-8B9505B1D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" name="Suora yhdysviiva 1">
            <a:extLst>
              <a:ext uri="{FF2B5EF4-FFF2-40B4-BE49-F238E27FC236}">
                <a16:creationId xmlns:a16="http://schemas.microsoft.com/office/drawing/2014/main" id="{88C2D169-34FE-3CDE-BF1D-BC763BCDB655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1105502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733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alstaa, alaotsikko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23">
            <a:extLst>
              <a:ext uri="{FF2B5EF4-FFF2-40B4-BE49-F238E27FC236}">
                <a16:creationId xmlns:a16="http://schemas.microsoft.com/office/drawing/2014/main" id="{6C28F1E6-8FCA-9980-ACE2-E215FC4D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92" y="412694"/>
            <a:ext cx="8888427" cy="1303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F7D2013D-AB5F-BBAA-9B48-2C8F10A306F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41572" y="1646636"/>
            <a:ext cx="4919957" cy="4411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Sitka Heading" panose="0200080502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7" name="Sisällön paikkamerkki 29">
            <a:extLst>
              <a:ext uri="{FF2B5EF4-FFF2-40B4-BE49-F238E27FC236}">
                <a16:creationId xmlns:a16="http://schemas.microsoft.com/office/drawing/2014/main" id="{E63F5640-2E51-D0AA-66F7-A5A9F031567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9664" y="2184849"/>
            <a:ext cx="4911865" cy="3909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E92322F4-B43E-588F-5F3D-6D924DAEB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155E7EB4-07C4-4506-9C4D-58311DCA2C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99188" y="1716087"/>
            <a:ext cx="5040312" cy="437673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383C4A8B-4138-0BAA-1C44-5AEC3606C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8B869-D0EE-48A6-A80A-1DCC8BB0CF5B}" type="datetime1">
              <a:rPr lang="fi-FI" smtClean="0"/>
              <a:t>23.9.2024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D1D8FC45-DA76-FA9D-D6DA-8E9F8FC23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DDE3CD6D-7B1C-0F96-15A4-C2E48585A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" name="Suora yhdysviiva 1">
            <a:extLst>
              <a:ext uri="{FF2B5EF4-FFF2-40B4-BE49-F238E27FC236}">
                <a16:creationId xmlns:a16="http://schemas.microsoft.com/office/drawing/2014/main" id="{644E103A-7693-5914-CC4B-CBA85786A803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1105502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9889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mis kansi 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7A7E074D-153E-269F-B9F9-D840F7788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19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Otsikko 9">
            <a:extLst>
              <a:ext uri="{FF2B5EF4-FFF2-40B4-BE49-F238E27FC236}">
                <a16:creationId xmlns:a16="http://schemas.microsoft.com/office/drawing/2014/main" id="{3CBEACF3-F7F4-0795-9811-35F0C69A3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529" y="2244009"/>
            <a:ext cx="6193778" cy="2369983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80000"/>
              </a:lnSpc>
              <a:defRPr sz="6000" b="1">
                <a:solidFill>
                  <a:schemeClr val="bg1"/>
                </a:solidFill>
                <a:latin typeface="Sitka Heading" panose="02000805020000020004" pitchFamily="2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36D5E0A-0D04-FABC-1AA1-F95789201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76" y="581664"/>
            <a:ext cx="1155724" cy="116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326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23">
            <a:extLst>
              <a:ext uri="{FF2B5EF4-FFF2-40B4-BE49-F238E27FC236}">
                <a16:creationId xmlns:a16="http://schemas.microsoft.com/office/drawing/2014/main" id="{6C28F1E6-8FCA-9980-ACE2-E215FC4D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422" y="1505119"/>
            <a:ext cx="5040000" cy="1675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5">
            <a:extLst>
              <a:ext uri="{FF2B5EF4-FFF2-40B4-BE49-F238E27FC236}">
                <a16:creationId xmlns:a16="http://schemas.microsoft.com/office/drawing/2014/main" id="{9630C3FB-A256-860F-202D-3F16BDF6C8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88013" y="3342012"/>
            <a:ext cx="5049837" cy="24114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Kuvan paikkamerkki 7">
            <a:extLst>
              <a:ext uri="{FF2B5EF4-FFF2-40B4-BE49-F238E27FC236}">
                <a16:creationId xmlns:a16="http://schemas.microsoft.com/office/drawing/2014/main" id="{9951033A-4AA1-2FD7-9ACC-A27EB4F4D4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4534" y="428625"/>
            <a:ext cx="4608000" cy="595599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5FAF8789-3C0A-5046-C73D-F6977B16C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sp>
        <p:nvSpPr>
          <p:cNvPr id="27" name="Päivämäärän paikkamerkki 3">
            <a:extLst>
              <a:ext uri="{FF2B5EF4-FFF2-40B4-BE49-F238E27FC236}">
                <a16:creationId xmlns:a16="http://schemas.microsoft.com/office/drawing/2014/main" id="{17316EDC-384E-8183-A003-69F3619E4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CE1F5-547B-4C27-9434-AE6895DB8D4B}" type="datetime1">
              <a:rPr lang="fi-FI" smtClean="0"/>
              <a:t>23.9.2024</a:t>
            </a:fld>
            <a:endParaRPr lang="fi-FI" dirty="0"/>
          </a:p>
        </p:txBody>
      </p:sp>
      <p:sp>
        <p:nvSpPr>
          <p:cNvPr id="28" name="Alatunnisteen paikkamerkki 4">
            <a:extLst>
              <a:ext uri="{FF2B5EF4-FFF2-40B4-BE49-F238E27FC236}">
                <a16:creationId xmlns:a16="http://schemas.microsoft.com/office/drawing/2014/main" id="{0A9CCF56-8661-711E-2069-65CF399B0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9" name="Dian numeron paikkamerkki 5">
            <a:extLst>
              <a:ext uri="{FF2B5EF4-FFF2-40B4-BE49-F238E27FC236}">
                <a16:creationId xmlns:a16="http://schemas.microsoft.com/office/drawing/2014/main" id="{EC6DBA15-BCAC-8A34-E1DC-A53554881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" name="Suora yhdysviiva 1">
            <a:extLst>
              <a:ext uri="{FF2B5EF4-FFF2-40B4-BE49-F238E27FC236}">
                <a16:creationId xmlns:a16="http://schemas.microsoft.com/office/drawing/2014/main" id="{E03F2A5E-0457-F723-0729-E2931AF5FB6A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1105502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073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, nostot +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075E787D-A09F-9D99-1C42-D7350803FC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05529" y="0"/>
            <a:ext cx="5086470" cy="6857999"/>
          </a:xfrm>
          <a:custGeom>
            <a:avLst/>
            <a:gdLst>
              <a:gd name="connsiteX0" fmla="*/ 4156197 w 5086470"/>
              <a:gd name="connsiteY0" fmla="*/ 422275 h 6857999"/>
              <a:gd name="connsiteX1" fmla="*/ 3778372 w 5086470"/>
              <a:gd name="connsiteY1" fmla="*/ 800100 h 6857999"/>
              <a:gd name="connsiteX2" fmla="*/ 4156197 w 5086470"/>
              <a:gd name="connsiteY2" fmla="*/ 1177925 h 6857999"/>
              <a:gd name="connsiteX3" fmla="*/ 4534022 w 5086470"/>
              <a:gd name="connsiteY3" fmla="*/ 800100 h 6857999"/>
              <a:gd name="connsiteX4" fmla="*/ 4156197 w 5086470"/>
              <a:gd name="connsiteY4" fmla="*/ 422275 h 6857999"/>
              <a:gd name="connsiteX5" fmla="*/ 0 w 5086470"/>
              <a:gd name="connsiteY5" fmla="*/ 0 h 6857999"/>
              <a:gd name="connsiteX6" fmla="*/ 5086470 w 5086470"/>
              <a:gd name="connsiteY6" fmla="*/ 0 h 6857999"/>
              <a:gd name="connsiteX7" fmla="*/ 5086470 w 5086470"/>
              <a:gd name="connsiteY7" fmla="*/ 6857999 h 6857999"/>
              <a:gd name="connsiteX8" fmla="*/ 0 w 5086470"/>
              <a:gd name="connsiteY8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86470" h="6857999">
                <a:moveTo>
                  <a:pt x="4156197" y="422275"/>
                </a:moveTo>
                <a:cubicBezTo>
                  <a:pt x="3947530" y="422275"/>
                  <a:pt x="3778372" y="591433"/>
                  <a:pt x="3778372" y="800100"/>
                </a:cubicBezTo>
                <a:cubicBezTo>
                  <a:pt x="3778372" y="1008767"/>
                  <a:pt x="3947530" y="1177925"/>
                  <a:pt x="4156197" y="1177925"/>
                </a:cubicBezTo>
                <a:cubicBezTo>
                  <a:pt x="4364864" y="1177925"/>
                  <a:pt x="4534022" y="1008767"/>
                  <a:pt x="4534022" y="800100"/>
                </a:cubicBezTo>
                <a:cubicBezTo>
                  <a:pt x="4534022" y="591433"/>
                  <a:pt x="4364864" y="422275"/>
                  <a:pt x="4156197" y="422275"/>
                </a:cubicBezTo>
                <a:close/>
                <a:moveTo>
                  <a:pt x="0" y="0"/>
                </a:moveTo>
                <a:lnTo>
                  <a:pt x="5086470" y="0"/>
                </a:lnTo>
                <a:lnTo>
                  <a:pt x="5086470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7" name="Otsikon paikkamerkki 23">
            <a:extLst>
              <a:ext uri="{FF2B5EF4-FFF2-40B4-BE49-F238E27FC236}">
                <a16:creationId xmlns:a16="http://schemas.microsoft.com/office/drawing/2014/main" id="{6C28F1E6-8FCA-9980-ACE2-E215FC4D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976" y="477305"/>
            <a:ext cx="5193318" cy="1675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5">
            <a:extLst>
              <a:ext uri="{FF2B5EF4-FFF2-40B4-BE49-F238E27FC236}">
                <a16:creationId xmlns:a16="http://schemas.microsoft.com/office/drawing/2014/main" id="{9630C3FB-A256-860F-202D-3F16BDF6C8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567" y="2193699"/>
            <a:ext cx="5206815" cy="146390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5FAF8789-3C0A-5046-C73D-F6977B16C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sp>
        <p:nvSpPr>
          <p:cNvPr id="27" name="Päivämäärän paikkamerkki 3">
            <a:extLst>
              <a:ext uri="{FF2B5EF4-FFF2-40B4-BE49-F238E27FC236}">
                <a16:creationId xmlns:a16="http://schemas.microsoft.com/office/drawing/2014/main" id="{17316EDC-384E-8183-A003-69F3619E4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BF1CB-1E25-4415-ADC6-FB2148F01931}" type="datetime1">
              <a:rPr lang="fi-FI" smtClean="0"/>
              <a:t>23.9.2024</a:t>
            </a:fld>
            <a:endParaRPr lang="fi-FI" dirty="0"/>
          </a:p>
        </p:txBody>
      </p:sp>
      <p:sp>
        <p:nvSpPr>
          <p:cNvPr id="28" name="Alatunnisteen paikkamerkki 4">
            <a:extLst>
              <a:ext uri="{FF2B5EF4-FFF2-40B4-BE49-F238E27FC236}">
                <a16:creationId xmlns:a16="http://schemas.microsoft.com/office/drawing/2014/main" id="{0A9CCF56-8661-711E-2069-65CF399B0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9" name="Dian numeron paikkamerkki 5">
            <a:extLst>
              <a:ext uri="{FF2B5EF4-FFF2-40B4-BE49-F238E27FC236}">
                <a16:creationId xmlns:a16="http://schemas.microsoft.com/office/drawing/2014/main" id="{EC6DBA15-BCAC-8A34-E1DC-A53554881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86F258BE-059A-DB48-4682-2C7E60335CE8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622217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2">
            <a:extLst>
              <a:ext uri="{FF2B5EF4-FFF2-40B4-BE49-F238E27FC236}">
                <a16:creationId xmlns:a16="http://schemas.microsoft.com/office/drawing/2014/main" id="{CEE4530A-0A08-912E-33D9-BD99F6F8B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946761" y="3834811"/>
            <a:ext cx="1804360" cy="1804360"/>
          </a:xfrm>
          <a:custGeom>
            <a:avLst/>
            <a:gdLst/>
            <a:ahLst/>
            <a:cxnLst/>
            <a:rect l="l" t="t" r="r" b="b"/>
            <a:pathLst>
              <a:path w="2446020" h="2446020">
                <a:moveTo>
                  <a:pt x="1222921" y="0"/>
                </a:moveTo>
                <a:lnTo>
                  <a:pt x="1174901" y="925"/>
                </a:lnTo>
                <a:lnTo>
                  <a:pt x="1127350" y="3679"/>
                </a:lnTo>
                <a:lnTo>
                  <a:pt x="1080303" y="8227"/>
                </a:lnTo>
                <a:lnTo>
                  <a:pt x="1033792" y="14536"/>
                </a:lnTo>
                <a:lnTo>
                  <a:pt x="987852" y="22570"/>
                </a:lnTo>
                <a:lnTo>
                  <a:pt x="942517" y="32298"/>
                </a:lnTo>
                <a:lnTo>
                  <a:pt x="897820" y="43684"/>
                </a:lnTo>
                <a:lnTo>
                  <a:pt x="853797" y="56694"/>
                </a:lnTo>
                <a:lnTo>
                  <a:pt x="810481" y="71294"/>
                </a:lnTo>
                <a:lnTo>
                  <a:pt x="767905" y="87451"/>
                </a:lnTo>
                <a:lnTo>
                  <a:pt x="726104" y="105131"/>
                </a:lnTo>
                <a:lnTo>
                  <a:pt x="685112" y="124299"/>
                </a:lnTo>
                <a:lnTo>
                  <a:pt x="644962" y="144921"/>
                </a:lnTo>
                <a:lnTo>
                  <a:pt x="605690" y="166965"/>
                </a:lnTo>
                <a:lnTo>
                  <a:pt x="567328" y="190394"/>
                </a:lnTo>
                <a:lnTo>
                  <a:pt x="529911" y="215176"/>
                </a:lnTo>
                <a:lnTo>
                  <a:pt x="493472" y="241277"/>
                </a:lnTo>
                <a:lnTo>
                  <a:pt x="458047" y="268662"/>
                </a:lnTo>
                <a:lnTo>
                  <a:pt x="423668" y="297298"/>
                </a:lnTo>
                <a:lnTo>
                  <a:pt x="390369" y="327150"/>
                </a:lnTo>
                <a:lnTo>
                  <a:pt x="358186" y="358186"/>
                </a:lnTo>
                <a:lnTo>
                  <a:pt x="327150" y="390369"/>
                </a:lnTo>
                <a:lnTo>
                  <a:pt x="297298" y="423668"/>
                </a:lnTo>
                <a:lnTo>
                  <a:pt x="268662" y="458047"/>
                </a:lnTo>
                <a:lnTo>
                  <a:pt x="241277" y="493472"/>
                </a:lnTo>
                <a:lnTo>
                  <a:pt x="215176" y="529911"/>
                </a:lnTo>
                <a:lnTo>
                  <a:pt x="190394" y="567328"/>
                </a:lnTo>
                <a:lnTo>
                  <a:pt x="166965" y="605690"/>
                </a:lnTo>
                <a:lnTo>
                  <a:pt x="144921" y="644962"/>
                </a:lnTo>
                <a:lnTo>
                  <a:pt x="124299" y="685112"/>
                </a:lnTo>
                <a:lnTo>
                  <a:pt x="105131" y="726104"/>
                </a:lnTo>
                <a:lnTo>
                  <a:pt x="87451" y="767905"/>
                </a:lnTo>
                <a:lnTo>
                  <a:pt x="71294" y="810481"/>
                </a:lnTo>
                <a:lnTo>
                  <a:pt x="56694" y="853797"/>
                </a:lnTo>
                <a:lnTo>
                  <a:pt x="43684" y="897820"/>
                </a:lnTo>
                <a:lnTo>
                  <a:pt x="32298" y="942517"/>
                </a:lnTo>
                <a:lnTo>
                  <a:pt x="22570" y="987852"/>
                </a:lnTo>
                <a:lnTo>
                  <a:pt x="14536" y="1033792"/>
                </a:lnTo>
                <a:lnTo>
                  <a:pt x="8227" y="1080303"/>
                </a:lnTo>
                <a:lnTo>
                  <a:pt x="3679" y="1127350"/>
                </a:lnTo>
                <a:lnTo>
                  <a:pt x="925" y="1174901"/>
                </a:lnTo>
                <a:lnTo>
                  <a:pt x="0" y="1222921"/>
                </a:lnTo>
                <a:lnTo>
                  <a:pt x="925" y="1270940"/>
                </a:lnTo>
                <a:lnTo>
                  <a:pt x="3679" y="1318491"/>
                </a:lnTo>
                <a:lnTo>
                  <a:pt x="8227" y="1365539"/>
                </a:lnTo>
                <a:lnTo>
                  <a:pt x="14536" y="1412050"/>
                </a:lnTo>
                <a:lnTo>
                  <a:pt x="22570" y="1457989"/>
                </a:lnTo>
                <a:lnTo>
                  <a:pt x="32298" y="1503325"/>
                </a:lnTo>
                <a:lnTo>
                  <a:pt x="43684" y="1548021"/>
                </a:lnTo>
                <a:lnTo>
                  <a:pt x="56694" y="1592044"/>
                </a:lnTo>
                <a:lnTo>
                  <a:pt x="71294" y="1635361"/>
                </a:lnTo>
                <a:lnTo>
                  <a:pt x="87451" y="1677936"/>
                </a:lnTo>
                <a:lnTo>
                  <a:pt x="105131" y="1719737"/>
                </a:lnTo>
                <a:lnTo>
                  <a:pt x="124299" y="1760729"/>
                </a:lnTo>
                <a:lnTo>
                  <a:pt x="144921" y="1800879"/>
                </a:lnTo>
                <a:lnTo>
                  <a:pt x="166965" y="1840151"/>
                </a:lnTo>
                <a:lnTo>
                  <a:pt x="190394" y="1878513"/>
                </a:lnTo>
                <a:lnTo>
                  <a:pt x="215176" y="1915930"/>
                </a:lnTo>
                <a:lnTo>
                  <a:pt x="241277" y="1952369"/>
                </a:lnTo>
                <a:lnTo>
                  <a:pt x="268662" y="1987795"/>
                </a:lnTo>
                <a:lnTo>
                  <a:pt x="297298" y="2022174"/>
                </a:lnTo>
                <a:lnTo>
                  <a:pt x="327150" y="2055472"/>
                </a:lnTo>
                <a:lnTo>
                  <a:pt x="358186" y="2087656"/>
                </a:lnTo>
                <a:lnTo>
                  <a:pt x="390369" y="2118691"/>
                </a:lnTo>
                <a:lnTo>
                  <a:pt x="423668" y="2148543"/>
                </a:lnTo>
                <a:lnTo>
                  <a:pt x="458047" y="2177179"/>
                </a:lnTo>
                <a:lnTo>
                  <a:pt x="493472" y="2204564"/>
                </a:lnTo>
                <a:lnTo>
                  <a:pt x="529911" y="2230665"/>
                </a:lnTo>
                <a:lnTo>
                  <a:pt x="567328" y="2255447"/>
                </a:lnTo>
                <a:lnTo>
                  <a:pt x="605690" y="2278877"/>
                </a:lnTo>
                <a:lnTo>
                  <a:pt x="644962" y="2300920"/>
                </a:lnTo>
                <a:lnTo>
                  <a:pt x="685112" y="2321542"/>
                </a:lnTo>
                <a:lnTo>
                  <a:pt x="726104" y="2340710"/>
                </a:lnTo>
                <a:lnTo>
                  <a:pt x="767905" y="2358390"/>
                </a:lnTo>
                <a:lnTo>
                  <a:pt x="810481" y="2374547"/>
                </a:lnTo>
                <a:lnTo>
                  <a:pt x="853797" y="2389147"/>
                </a:lnTo>
                <a:lnTo>
                  <a:pt x="897820" y="2402158"/>
                </a:lnTo>
                <a:lnTo>
                  <a:pt x="942517" y="2413543"/>
                </a:lnTo>
                <a:lnTo>
                  <a:pt x="987852" y="2423271"/>
                </a:lnTo>
                <a:lnTo>
                  <a:pt x="1033792" y="2431306"/>
                </a:lnTo>
                <a:lnTo>
                  <a:pt x="1080303" y="2437614"/>
                </a:lnTo>
                <a:lnTo>
                  <a:pt x="1127350" y="2442162"/>
                </a:lnTo>
                <a:lnTo>
                  <a:pt x="1174901" y="2444916"/>
                </a:lnTo>
                <a:lnTo>
                  <a:pt x="1222921" y="2445842"/>
                </a:lnTo>
                <a:lnTo>
                  <a:pt x="1270940" y="2444916"/>
                </a:lnTo>
                <a:lnTo>
                  <a:pt x="1318491" y="2442162"/>
                </a:lnTo>
                <a:lnTo>
                  <a:pt x="1365539" y="2437614"/>
                </a:lnTo>
                <a:lnTo>
                  <a:pt x="1412050" y="2431306"/>
                </a:lnTo>
                <a:lnTo>
                  <a:pt x="1457989" y="2423271"/>
                </a:lnTo>
                <a:lnTo>
                  <a:pt x="1503325" y="2413543"/>
                </a:lnTo>
                <a:lnTo>
                  <a:pt x="1548021" y="2402158"/>
                </a:lnTo>
                <a:lnTo>
                  <a:pt x="1592044" y="2389147"/>
                </a:lnTo>
                <a:lnTo>
                  <a:pt x="1635361" y="2374547"/>
                </a:lnTo>
                <a:lnTo>
                  <a:pt x="1677936" y="2358390"/>
                </a:lnTo>
                <a:lnTo>
                  <a:pt x="1719737" y="2340710"/>
                </a:lnTo>
                <a:lnTo>
                  <a:pt x="1760729" y="2321542"/>
                </a:lnTo>
                <a:lnTo>
                  <a:pt x="1800879" y="2300920"/>
                </a:lnTo>
                <a:lnTo>
                  <a:pt x="1840151" y="2278877"/>
                </a:lnTo>
                <a:lnTo>
                  <a:pt x="1878513" y="2255447"/>
                </a:lnTo>
                <a:lnTo>
                  <a:pt x="1915930" y="2230665"/>
                </a:lnTo>
                <a:lnTo>
                  <a:pt x="1952369" y="2204564"/>
                </a:lnTo>
                <a:lnTo>
                  <a:pt x="1987795" y="2177179"/>
                </a:lnTo>
                <a:lnTo>
                  <a:pt x="2022174" y="2148543"/>
                </a:lnTo>
                <a:lnTo>
                  <a:pt x="2055472" y="2118691"/>
                </a:lnTo>
                <a:lnTo>
                  <a:pt x="2087656" y="2087656"/>
                </a:lnTo>
                <a:lnTo>
                  <a:pt x="2118691" y="2055472"/>
                </a:lnTo>
                <a:lnTo>
                  <a:pt x="2148543" y="2022174"/>
                </a:lnTo>
                <a:lnTo>
                  <a:pt x="2177179" y="1987795"/>
                </a:lnTo>
                <a:lnTo>
                  <a:pt x="2204564" y="1952369"/>
                </a:lnTo>
                <a:lnTo>
                  <a:pt x="2230665" y="1915930"/>
                </a:lnTo>
                <a:lnTo>
                  <a:pt x="2255447" y="1878513"/>
                </a:lnTo>
                <a:lnTo>
                  <a:pt x="2278877" y="1840151"/>
                </a:lnTo>
                <a:lnTo>
                  <a:pt x="2300920" y="1800879"/>
                </a:lnTo>
                <a:lnTo>
                  <a:pt x="2321542" y="1760729"/>
                </a:lnTo>
                <a:lnTo>
                  <a:pt x="2340710" y="1719737"/>
                </a:lnTo>
                <a:lnTo>
                  <a:pt x="2358390" y="1677936"/>
                </a:lnTo>
                <a:lnTo>
                  <a:pt x="2374547" y="1635361"/>
                </a:lnTo>
                <a:lnTo>
                  <a:pt x="2389147" y="1592044"/>
                </a:lnTo>
                <a:lnTo>
                  <a:pt x="2402158" y="1548021"/>
                </a:lnTo>
                <a:lnTo>
                  <a:pt x="2413543" y="1503325"/>
                </a:lnTo>
                <a:lnTo>
                  <a:pt x="2423271" y="1457989"/>
                </a:lnTo>
                <a:lnTo>
                  <a:pt x="2431306" y="1412050"/>
                </a:lnTo>
                <a:lnTo>
                  <a:pt x="2437614" y="1365539"/>
                </a:lnTo>
                <a:lnTo>
                  <a:pt x="2442162" y="1318491"/>
                </a:lnTo>
                <a:lnTo>
                  <a:pt x="2444916" y="1270940"/>
                </a:lnTo>
                <a:lnTo>
                  <a:pt x="2445842" y="1222921"/>
                </a:lnTo>
                <a:lnTo>
                  <a:pt x="2444916" y="1174901"/>
                </a:lnTo>
                <a:lnTo>
                  <a:pt x="2442162" y="1127350"/>
                </a:lnTo>
                <a:lnTo>
                  <a:pt x="2437614" y="1080303"/>
                </a:lnTo>
                <a:lnTo>
                  <a:pt x="2431306" y="1033792"/>
                </a:lnTo>
                <a:lnTo>
                  <a:pt x="2423271" y="987852"/>
                </a:lnTo>
                <a:lnTo>
                  <a:pt x="2413543" y="942517"/>
                </a:lnTo>
                <a:lnTo>
                  <a:pt x="2402158" y="897820"/>
                </a:lnTo>
                <a:lnTo>
                  <a:pt x="2389147" y="853797"/>
                </a:lnTo>
                <a:lnTo>
                  <a:pt x="2374547" y="810481"/>
                </a:lnTo>
                <a:lnTo>
                  <a:pt x="2358390" y="767905"/>
                </a:lnTo>
                <a:lnTo>
                  <a:pt x="2340710" y="726104"/>
                </a:lnTo>
                <a:lnTo>
                  <a:pt x="2321542" y="685112"/>
                </a:lnTo>
                <a:lnTo>
                  <a:pt x="2300920" y="644962"/>
                </a:lnTo>
                <a:lnTo>
                  <a:pt x="2278877" y="605690"/>
                </a:lnTo>
                <a:lnTo>
                  <a:pt x="2255447" y="567328"/>
                </a:lnTo>
                <a:lnTo>
                  <a:pt x="2230665" y="529911"/>
                </a:lnTo>
                <a:lnTo>
                  <a:pt x="2204564" y="493472"/>
                </a:lnTo>
                <a:lnTo>
                  <a:pt x="2177179" y="458047"/>
                </a:lnTo>
                <a:lnTo>
                  <a:pt x="2148543" y="423668"/>
                </a:lnTo>
                <a:lnTo>
                  <a:pt x="2118691" y="390369"/>
                </a:lnTo>
                <a:lnTo>
                  <a:pt x="2087656" y="358186"/>
                </a:lnTo>
                <a:lnTo>
                  <a:pt x="2055472" y="327150"/>
                </a:lnTo>
                <a:lnTo>
                  <a:pt x="2022174" y="297298"/>
                </a:lnTo>
                <a:lnTo>
                  <a:pt x="1987795" y="268662"/>
                </a:lnTo>
                <a:lnTo>
                  <a:pt x="1952369" y="241277"/>
                </a:lnTo>
                <a:lnTo>
                  <a:pt x="1915930" y="215176"/>
                </a:lnTo>
                <a:lnTo>
                  <a:pt x="1878513" y="190394"/>
                </a:lnTo>
                <a:lnTo>
                  <a:pt x="1840151" y="166965"/>
                </a:lnTo>
                <a:lnTo>
                  <a:pt x="1800879" y="144921"/>
                </a:lnTo>
                <a:lnTo>
                  <a:pt x="1760729" y="124299"/>
                </a:lnTo>
                <a:lnTo>
                  <a:pt x="1719737" y="105131"/>
                </a:lnTo>
                <a:lnTo>
                  <a:pt x="1677936" y="87451"/>
                </a:lnTo>
                <a:lnTo>
                  <a:pt x="1635361" y="71294"/>
                </a:lnTo>
                <a:lnTo>
                  <a:pt x="1592044" y="56694"/>
                </a:lnTo>
                <a:lnTo>
                  <a:pt x="1548021" y="43684"/>
                </a:lnTo>
                <a:lnTo>
                  <a:pt x="1503325" y="32298"/>
                </a:lnTo>
                <a:lnTo>
                  <a:pt x="1457989" y="22570"/>
                </a:lnTo>
                <a:lnTo>
                  <a:pt x="1412050" y="14536"/>
                </a:lnTo>
                <a:lnTo>
                  <a:pt x="1365539" y="8227"/>
                </a:lnTo>
                <a:lnTo>
                  <a:pt x="1318491" y="3679"/>
                </a:lnTo>
                <a:lnTo>
                  <a:pt x="1270940" y="925"/>
                </a:lnTo>
                <a:lnTo>
                  <a:pt x="1222921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F22C4228-0B16-2391-C6BD-08D6A887E003}"/>
              </a:ext>
            </a:extLst>
          </p:cNvPr>
          <p:cNvSpPr>
            <a:spLocks noGrp="1" noChangeAspect="1"/>
          </p:cNvSpPr>
          <p:nvPr>
            <p:ph type="body" sz="quarter" idx="10"/>
          </p:nvPr>
        </p:nvSpPr>
        <p:spPr>
          <a:xfrm>
            <a:off x="939062" y="3911410"/>
            <a:ext cx="1804138" cy="172776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7B2294BF-4754-95FB-996D-408C997EA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2929272" y="3834811"/>
            <a:ext cx="1804360" cy="1804360"/>
          </a:xfrm>
          <a:custGeom>
            <a:avLst/>
            <a:gdLst/>
            <a:ahLst/>
            <a:cxnLst/>
            <a:rect l="l" t="t" r="r" b="b"/>
            <a:pathLst>
              <a:path w="2446020" h="2446020">
                <a:moveTo>
                  <a:pt x="1222921" y="0"/>
                </a:moveTo>
                <a:lnTo>
                  <a:pt x="1174901" y="925"/>
                </a:lnTo>
                <a:lnTo>
                  <a:pt x="1127350" y="3679"/>
                </a:lnTo>
                <a:lnTo>
                  <a:pt x="1080303" y="8227"/>
                </a:lnTo>
                <a:lnTo>
                  <a:pt x="1033792" y="14536"/>
                </a:lnTo>
                <a:lnTo>
                  <a:pt x="987852" y="22570"/>
                </a:lnTo>
                <a:lnTo>
                  <a:pt x="942517" y="32298"/>
                </a:lnTo>
                <a:lnTo>
                  <a:pt x="897820" y="43684"/>
                </a:lnTo>
                <a:lnTo>
                  <a:pt x="853797" y="56694"/>
                </a:lnTo>
                <a:lnTo>
                  <a:pt x="810481" y="71294"/>
                </a:lnTo>
                <a:lnTo>
                  <a:pt x="767905" y="87451"/>
                </a:lnTo>
                <a:lnTo>
                  <a:pt x="726104" y="105131"/>
                </a:lnTo>
                <a:lnTo>
                  <a:pt x="685112" y="124299"/>
                </a:lnTo>
                <a:lnTo>
                  <a:pt x="644962" y="144921"/>
                </a:lnTo>
                <a:lnTo>
                  <a:pt x="605690" y="166965"/>
                </a:lnTo>
                <a:lnTo>
                  <a:pt x="567328" y="190394"/>
                </a:lnTo>
                <a:lnTo>
                  <a:pt x="529911" y="215176"/>
                </a:lnTo>
                <a:lnTo>
                  <a:pt x="493472" y="241277"/>
                </a:lnTo>
                <a:lnTo>
                  <a:pt x="458047" y="268662"/>
                </a:lnTo>
                <a:lnTo>
                  <a:pt x="423668" y="297298"/>
                </a:lnTo>
                <a:lnTo>
                  <a:pt x="390369" y="327150"/>
                </a:lnTo>
                <a:lnTo>
                  <a:pt x="358186" y="358186"/>
                </a:lnTo>
                <a:lnTo>
                  <a:pt x="327150" y="390369"/>
                </a:lnTo>
                <a:lnTo>
                  <a:pt x="297298" y="423668"/>
                </a:lnTo>
                <a:lnTo>
                  <a:pt x="268662" y="458047"/>
                </a:lnTo>
                <a:lnTo>
                  <a:pt x="241277" y="493472"/>
                </a:lnTo>
                <a:lnTo>
                  <a:pt x="215176" y="529911"/>
                </a:lnTo>
                <a:lnTo>
                  <a:pt x="190394" y="567328"/>
                </a:lnTo>
                <a:lnTo>
                  <a:pt x="166965" y="605690"/>
                </a:lnTo>
                <a:lnTo>
                  <a:pt x="144921" y="644962"/>
                </a:lnTo>
                <a:lnTo>
                  <a:pt x="124299" y="685112"/>
                </a:lnTo>
                <a:lnTo>
                  <a:pt x="105131" y="726104"/>
                </a:lnTo>
                <a:lnTo>
                  <a:pt x="87451" y="767905"/>
                </a:lnTo>
                <a:lnTo>
                  <a:pt x="71294" y="810481"/>
                </a:lnTo>
                <a:lnTo>
                  <a:pt x="56694" y="853797"/>
                </a:lnTo>
                <a:lnTo>
                  <a:pt x="43684" y="897820"/>
                </a:lnTo>
                <a:lnTo>
                  <a:pt x="32298" y="942517"/>
                </a:lnTo>
                <a:lnTo>
                  <a:pt x="22570" y="987852"/>
                </a:lnTo>
                <a:lnTo>
                  <a:pt x="14536" y="1033792"/>
                </a:lnTo>
                <a:lnTo>
                  <a:pt x="8227" y="1080303"/>
                </a:lnTo>
                <a:lnTo>
                  <a:pt x="3679" y="1127350"/>
                </a:lnTo>
                <a:lnTo>
                  <a:pt x="925" y="1174901"/>
                </a:lnTo>
                <a:lnTo>
                  <a:pt x="0" y="1222921"/>
                </a:lnTo>
                <a:lnTo>
                  <a:pt x="925" y="1270940"/>
                </a:lnTo>
                <a:lnTo>
                  <a:pt x="3679" y="1318491"/>
                </a:lnTo>
                <a:lnTo>
                  <a:pt x="8227" y="1365539"/>
                </a:lnTo>
                <a:lnTo>
                  <a:pt x="14536" y="1412050"/>
                </a:lnTo>
                <a:lnTo>
                  <a:pt x="22570" y="1457989"/>
                </a:lnTo>
                <a:lnTo>
                  <a:pt x="32298" y="1503325"/>
                </a:lnTo>
                <a:lnTo>
                  <a:pt x="43684" y="1548021"/>
                </a:lnTo>
                <a:lnTo>
                  <a:pt x="56694" y="1592044"/>
                </a:lnTo>
                <a:lnTo>
                  <a:pt x="71294" y="1635361"/>
                </a:lnTo>
                <a:lnTo>
                  <a:pt x="87451" y="1677936"/>
                </a:lnTo>
                <a:lnTo>
                  <a:pt x="105131" y="1719737"/>
                </a:lnTo>
                <a:lnTo>
                  <a:pt x="124299" y="1760729"/>
                </a:lnTo>
                <a:lnTo>
                  <a:pt x="144921" y="1800879"/>
                </a:lnTo>
                <a:lnTo>
                  <a:pt x="166965" y="1840151"/>
                </a:lnTo>
                <a:lnTo>
                  <a:pt x="190394" y="1878513"/>
                </a:lnTo>
                <a:lnTo>
                  <a:pt x="215176" y="1915930"/>
                </a:lnTo>
                <a:lnTo>
                  <a:pt x="241277" y="1952369"/>
                </a:lnTo>
                <a:lnTo>
                  <a:pt x="268662" y="1987795"/>
                </a:lnTo>
                <a:lnTo>
                  <a:pt x="297298" y="2022174"/>
                </a:lnTo>
                <a:lnTo>
                  <a:pt x="327150" y="2055472"/>
                </a:lnTo>
                <a:lnTo>
                  <a:pt x="358186" y="2087656"/>
                </a:lnTo>
                <a:lnTo>
                  <a:pt x="390369" y="2118691"/>
                </a:lnTo>
                <a:lnTo>
                  <a:pt x="423668" y="2148543"/>
                </a:lnTo>
                <a:lnTo>
                  <a:pt x="458047" y="2177179"/>
                </a:lnTo>
                <a:lnTo>
                  <a:pt x="493472" y="2204564"/>
                </a:lnTo>
                <a:lnTo>
                  <a:pt x="529911" y="2230665"/>
                </a:lnTo>
                <a:lnTo>
                  <a:pt x="567328" y="2255447"/>
                </a:lnTo>
                <a:lnTo>
                  <a:pt x="605690" y="2278877"/>
                </a:lnTo>
                <a:lnTo>
                  <a:pt x="644962" y="2300920"/>
                </a:lnTo>
                <a:lnTo>
                  <a:pt x="685112" y="2321542"/>
                </a:lnTo>
                <a:lnTo>
                  <a:pt x="726104" y="2340710"/>
                </a:lnTo>
                <a:lnTo>
                  <a:pt x="767905" y="2358390"/>
                </a:lnTo>
                <a:lnTo>
                  <a:pt x="810481" y="2374547"/>
                </a:lnTo>
                <a:lnTo>
                  <a:pt x="853797" y="2389147"/>
                </a:lnTo>
                <a:lnTo>
                  <a:pt x="897820" y="2402158"/>
                </a:lnTo>
                <a:lnTo>
                  <a:pt x="942517" y="2413543"/>
                </a:lnTo>
                <a:lnTo>
                  <a:pt x="987852" y="2423271"/>
                </a:lnTo>
                <a:lnTo>
                  <a:pt x="1033792" y="2431306"/>
                </a:lnTo>
                <a:lnTo>
                  <a:pt x="1080303" y="2437614"/>
                </a:lnTo>
                <a:lnTo>
                  <a:pt x="1127350" y="2442162"/>
                </a:lnTo>
                <a:lnTo>
                  <a:pt x="1174901" y="2444916"/>
                </a:lnTo>
                <a:lnTo>
                  <a:pt x="1222921" y="2445842"/>
                </a:lnTo>
                <a:lnTo>
                  <a:pt x="1270940" y="2444916"/>
                </a:lnTo>
                <a:lnTo>
                  <a:pt x="1318491" y="2442162"/>
                </a:lnTo>
                <a:lnTo>
                  <a:pt x="1365539" y="2437614"/>
                </a:lnTo>
                <a:lnTo>
                  <a:pt x="1412050" y="2431306"/>
                </a:lnTo>
                <a:lnTo>
                  <a:pt x="1457989" y="2423271"/>
                </a:lnTo>
                <a:lnTo>
                  <a:pt x="1503325" y="2413543"/>
                </a:lnTo>
                <a:lnTo>
                  <a:pt x="1548021" y="2402158"/>
                </a:lnTo>
                <a:lnTo>
                  <a:pt x="1592044" y="2389147"/>
                </a:lnTo>
                <a:lnTo>
                  <a:pt x="1635361" y="2374547"/>
                </a:lnTo>
                <a:lnTo>
                  <a:pt x="1677936" y="2358390"/>
                </a:lnTo>
                <a:lnTo>
                  <a:pt x="1719737" y="2340710"/>
                </a:lnTo>
                <a:lnTo>
                  <a:pt x="1760729" y="2321542"/>
                </a:lnTo>
                <a:lnTo>
                  <a:pt x="1800879" y="2300920"/>
                </a:lnTo>
                <a:lnTo>
                  <a:pt x="1840151" y="2278877"/>
                </a:lnTo>
                <a:lnTo>
                  <a:pt x="1878513" y="2255447"/>
                </a:lnTo>
                <a:lnTo>
                  <a:pt x="1915930" y="2230665"/>
                </a:lnTo>
                <a:lnTo>
                  <a:pt x="1952369" y="2204564"/>
                </a:lnTo>
                <a:lnTo>
                  <a:pt x="1987795" y="2177179"/>
                </a:lnTo>
                <a:lnTo>
                  <a:pt x="2022174" y="2148543"/>
                </a:lnTo>
                <a:lnTo>
                  <a:pt x="2055472" y="2118691"/>
                </a:lnTo>
                <a:lnTo>
                  <a:pt x="2087656" y="2087656"/>
                </a:lnTo>
                <a:lnTo>
                  <a:pt x="2118691" y="2055472"/>
                </a:lnTo>
                <a:lnTo>
                  <a:pt x="2148543" y="2022174"/>
                </a:lnTo>
                <a:lnTo>
                  <a:pt x="2177179" y="1987795"/>
                </a:lnTo>
                <a:lnTo>
                  <a:pt x="2204564" y="1952369"/>
                </a:lnTo>
                <a:lnTo>
                  <a:pt x="2230665" y="1915930"/>
                </a:lnTo>
                <a:lnTo>
                  <a:pt x="2255447" y="1878513"/>
                </a:lnTo>
                <a:lnTo>
                  <a:pt x="2278877" y="1840151"/>
                </a:lnTo>
                <a:lnTo>
                  <a:pt x="2300920" y="1800879"/>
                </a:lnTo>
                <a:lnTo>
                  <a:pt x="2321542" y="1760729"/>
                </a:lnTo>
                <a:lnTo>
                  <a:pt x="2340710" y="1719737"/>
                </a:lnTo>
                <a:lnTo>
                  <a:pt x="2358390" y="1677936"/>
                </a:lnTo>
                <a:lnTo>
                  <a:pt x="2374547" y="1635361"/>
                </a:lnTo>
                <a:lnTo>
                  <a:pt x="2389147" y="1592044"/>
                </a:lnTo>
                <a:lnTo>
                  <a:pt x="2402158" y="1548021"/>
                </a:lnTo>
                <a:lnTo>
                  <a:pt x="2413543" y="1503325"/>
                </a:lnTo>
                <a:lnTo>
                  <a:pt x="2423271" y="1457989"/>
                </a:lnTo>
                <a:lnTo>
                  <a:pt x="2431306" y="1412050"/>
                </a:lnTo>
                <a:lnTo>
                  <a:pt x="2437614" y="1365539"/>
                </a:lnTo>
                <a:lnTo>
                  <a:pt x="2442162" y="1318491"/>
                </a:lnTo>
                <a:lnTo>
                  <a:pt x="2444916" y="1270940"/>
                </a:lnTo>
                <a:lnTo>
                  <a:pt x="2445842" y="1222921"/>
                </a:lnTo>
                <a:lnTo>
                  <a:pt x="2444916" y="1174901"/>
                </a:lnTo>
                <a:lnTo>
                  <a:pt x="2442162" y="1127350"/>
                </a:lnTo>
                <a:lnTo>
                  <a:pt x="2437614" y="1080303"/>
                </a:lnTo>
                <a:lnTo>
                  <a:pt x="2431306" y="1033792"/>
                </a:lnTo>
                <a:lnTo>
                  <a:pt x="2423271" y="987852"/>
                </a:lnTo>
                <a:lnTo>
                  <a:pt x="2413543" y="942517"/>
                </a:lnTo>
                <a:lnTo>
                  <a:pt x="2402158" y="897820"/>
                </a:lnTo>
                <a:lnTo>
                  <a:pt x="2389147" y="853797"/>
                </a:lnTo>
                <a:lnTo>
                  <a:pt x="2374547" y="810481"/>
                </a:lnTo>
                <a:lnTo>
                  <a:pt x="2358390" y="767905"/>
                </a:lnTo>
                <a:lnTo>
                  <a:pt x="2340710" y="726104"/>
                </a:lnTo>
                <a:lnTo>
                  <a:pt x="2321542" y="685112"/>
                </a:lnTo>
                <a:lnTo>
                  <a:pt x="2300920" y="644962"/>
                </a:lnTo>
                <a:lnTo>
                  <a:pt x="2278877" y="605690"/>
                </a:lnTo>
                <a:lnTo>
                  <a:pt x="2255447" y="567328"/>
                </a:lnTo>
                <a:lnTo>
                  <a:pt x="2230665" y="529911"/>
                </a:lnTo>
                <a:lnTo>
                  <a:pt x="2204564" y="493472"/>
                </a:lnTo>
                <a:lnTo>
                  <a:pt x="2177179" y="458047"/>
                </a:lnTo>
                <a:lnTo>
                  <a:pt x="2148543" y="423668"/>
                </a:lnTo>
                <a:lnTo>
                  <a:pt x="2118691" y="390369"/>
                </a:lnTo>
                <a:lnTo>
                  <a:pt x="2087656" y="358186"/>
                </a:lnTo>
                <a:lnTo>
                  <a:pt x="2055472" y="327150"/>
                </a:lnTo>
                <a:lnTo>
                  <a:pt x="2022174" y="297298"/>
                </a:lnTo>
                <a:lnTo>
                  <a:pt x="1987795" y="268662"/>
                </a:lnTo>
                <a:lnTo>
                  <a:pt x="1952369" y="241277"/>
                </a:lnTo>
                <a:lnTo>
                  <a:pt x="1915930" y="215176"/>
                </a:lnTo>
                <a:lnTo>
                  <a:pt x="1878513" y="190394"/>
                </a:lnTo>
                <a:lnTo>
                  <a:pt x="1840151" y="166965"/>
                </a:lnTo>
                <a:lnTo>
                  <a:pt x="1800879" y="144921"/>
                </a:lnTo>
                <a:lnTo>
                  <a:pt x="1760729" y="124299"/>
                </a:lnTo>
                <a:lnTo>
                  <a:pt x="1719737" y="105131"/>
                </a:lnTo>
                <a:lnTo>
                  <a:pt x="1677936" y="87451"/>
                </a:lnTo>
                <a:lnTo>
                  <a:pt x="1635361" y="71294"/>
                </a:lnTo>
                <a:lnTo>
                  <a:pt x="1592044" y="56694"/>
                </a:lnTo>
                <a:lnTo>
                  <a:pt x="1548021" y="43684"/>
                </a:lnTo>
                <a:lnTo>
                  <a:pt x="1503325" y="32298"/>
                </a:lnTo>
                <a:lnTo>
                  <a:pt x="1457989" y="22570"/>
                </a:lnTo>
                <a:lnTo>
                  <a:pt x="1412050" y="14536"/>
                </a:lnTo>
                <a:lnTo>
                  <a:pt x="1365539" y="8227"/>
                </a:lnTo>
                <a:lnTo>
                  <a:pt x="1318491" y="3679"/>
                </a:lnTo>
                <a:lnTo>
                  <a:pt x="1270940" y="925"/>
                </a:lnTo>
                <a:lnTo>
                  <a:pt x="1222921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DB1422D8-7FFB-A1C5-D8D3-B2761C75D683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2921573" y="3911410"/>
            <a:ext cx="1804138" cy="172776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5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915677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alstaa, pal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6A8ED01A-CB80-4528-8E0F-59E76D887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953849" y="1722025"/>
            <a:ext cx="2340000" cy="2340000"/>
          </a:xfrm>
          <a:custGeom>
            <a:avLst/>
            <a:gdLst/>
            <a:ahLst/>
            <a:cxnLst/>
            <a:rect l="l" t="t" r="r" b="b"/>
            <a:pathLst>
              <a:path w="2446020" h="2446020">
                <a:moveTo>
                  <a:pt x="1222921" y="0"/>
                </a:moveTo>
                <a:lnTo>
                  <a:pt x="1174901" y="925"/>
                </a:lnTo>
                <a:lnTo>
                  <a:pt x="1127350" y="3679"/>
                </a:lnTo>
                <a:lnTo>
                  <a:pt x="1080303" y="8227"/>
                </a:lnTo>
                <a:lnTo>
                  <a:pt x="1033792" y="14536"/>
                </a:lnTo>
                <a:lnTo>
                  <a:pt x="987852" y="22570"/>
                </a:lnTo>
                <a:lnTo>
                  <a:pt x="942517" y="32298"/>
                </a:lnTo>
                <a:lnTo>
                  <a:pt x="897820" y="43684"/>
                </a:lnTo>
                <a:lnTo>
                  <a:pt x="853797" y="56694"/>
                </a:lnTo>
                <a:lnTo>
                  <a:pt x="810481" y="71294"/>
                </a:lnTo>
                <a:lnTo>
                  <a:pt x="767905" y="87451"/>
                </a:lnTo>
                <a:lnTo>
                  <a:pt x="726104" y="105131"/>
                </a:lnTo>
                <a:lnTo>
                  <a:pt x="685112" y="124299"/>
                </a:lnTo>
                <a:lnTo>
                  <a:pt x="644962" y="144921"/>
                </a:lnTo>
                <a:lnTo>
                  <a:pt x="605690" y="166965"/>
                </a:lnTo>
                <a:lnTo>
                  <a:pt x="567328" y="190394"/>
                </a:lnTo>
                <a:lnTo>
                  <a:pt x="529911" y="215176"/>
                </a:lnTo>
                <a:lnTo>
                  <a:pt x="493472" y="241277"/>
                </a:lnTo>
                <a:lnTo>
                  <a:pt x="458047" y="268662"/>
                </a:lnTo>
                <a:lnTo>
                  <a:pt x="423668" y="297298"/>
                </a:lnTo>
                <a:lnTo>
                  <a:pt x="390369" y="327150"/>
                </a:lnTo>
                <a:lnTo>
                  <a:pt x="358186" y="358186"/>
                </a:lnTo>
                <a:lnTo>
                  <a:pt x="327150" y="390369"/>
                </a:lnTo>
                <a:lnTo>
                  <a:pt x="297298" y="423668"/>
                </a:lnTo>
                <a:lnTo>
                  <a:pt x="268662" y="458047"/>
                </a:lnTo>
                <a:lnTo>
                  <a:pt x="241277" y="493472"/>
                </a:lnTo>
                <a:lnTo>
                  <a:pt x="215176" y="529911"/>
                </a:lnTo>
                <a:lnTo>
                  <a:pt x="190394" y="567328"/>
                </a:lnTo>
                <a:lnTo>
                  <a:pt x="166965" y="605690"/>
                </a:lnTo>
                <a:lnTo>
                  <a:pt x="144921" y="644962"/>
                </a:lnTo>
                <a:lnTo>
                  <a:pt x="124299" y="685112"/>
                </a:lnTo>
                <a:lnTo>
                  <a:pt x="105131" y="726104"/>
                </a:lnTo>
                <a:lnTo>
                  <a:pt x="87451" y="767905"/>
                </a:lnTo>
                <a:lnTo>
                  <a:pt x="71294" y="810481"/>
                </a:lnTo>
                <a:lnTo>
                  <a:pt x="56694" y="853797"/>
                </a:lnTo>
                <a:lnTo>
                  <a:pt x="43684" y="897820"/>
                </a:lnTo>
                <a:lnTo>
                  <a:pt x="32298" y="942517"/>
                </a:lnTo>
                <a:lnTo>
                  <a:pt x="22570" y="987852"/>
                </a:lnTo>
                <a:lnTo>
                  <a:pt x="14536" y="1033792"/>
                </a:lnTo>
                <a:lnTo>
                  <a:pt x="8227" y="1080303"/>
                </a:lnTo>
                <a:lnTo>
                  <a:pt x="3679" y="1127350"/>
                </a:lnTo>
                <a:lnTo>
                  <a:pt x="925" y="1174901"/>
                </a:lnTo>
                <a:lnTo>
                  <a:pt x="0" y="1222921"/>
                </a:lnTo>
                <a:lnTo>
                  <a:pt x="925" y="1270940"/>
                </a:lnTo>
                <a:lnTo>
                  <a:pt x="3679" y="1318491"/>
                </a:lnTo>
                <a:lnTo>
                  <a:pt x="8227" y="1365539"/>
                </a:lnTo>
                <a:lnTo>
                  <a:pt x="14536" y="1412050"/>
                </a:lnTo>
                <a:lnTo>
                  <a:pt x="22570" y="1457989"/>
                </a:lnTo>
                <a:lnTo>
                  <a:pt x="32298" y="1503325"/>
                </a:lnTo>
                <a:lnTo>
                  <a:pt x="43684" y="1548021"/>
                </a:lnTo>
                <a:lnTo>
                  <a:pt x="56694" y="1592044"/>
                </a:lnTo>
                <a:lnTo>
                  <a:pt x="71294" y="1635361"/>
                </a:lnTo>
                <a:lnTo>
                  <a:pt x="87451" y="1677936"/>
                </a:lnTo>
                <a:lnTo>
                  <a:pt x="105131" y="1719737"/>
                </a:lnTo>
                <a:lnTo>
                  <a:pt x="124299" y="1760729"/>
                </a:lnTo>
                <a:lnTo>
                  <a:pt x="144921" y="1800879"/>
                </a:lnTo>
                <a:lnTo>
                  <a:pt x="166965" y="1840151"/>
                </a:lnTo>
                <a:lnTo>
                  <a:pt x="190394" y="1878513"/>
                </a:lnTo>
                <a:lnTo>
                  <a:pt x="215176" y="1915930"/>
                </a:lnTo>
                <a:lnTo>
                  <a:pt x="241277" y="1952369"/>
                </a:lnTo>
                <a:lnTo>
                  <a:pt x="268662" y="1987795"/>
                </a:lnTo>
                <a:lnTo>
                  <a:pt x="297298" y="2022174"/>
                </a:lnTo>
                <a:lnTo>
                  <a:pt x="327150" y="2055472"/>
                </a:lnTo>
                <a:lnTo>
                  <a:pt x="358186" y="2087656"/>
                </a:lnTo>
                <a:lnTo>
                  <a:pt x="390369" y="2118691"/>
                </a:lnTo>
                <a:lnTo>
                  <a:pt x="423668" y="2148543"/>
                </a:lnTo>
                <a:lnTo>
                  <a:pt x="458047" y="2177179"/>
                </a:lnTo>
                <a:lnTo>
                  <a:pt x="493472" y="2204564"/>
                </a:lnTo>
                <a:lnTo>
                  <a:pt x="529911" y="2230665"/>
                </a:lnTo>
                <a:lnTo>
                  <a:pt x="567328" y="2255447"/>
                </a:lnTo>
                <a:lnTo>
                  <a:pt x="605690" y="2278877"/>
                </a:lnTo>
                <a:lnTo>
                  <a:pt x="644962" y="2300920"/>
                </a:lnTo>
                <a:lnTo>
                  <a:pt x="685112" y="2321542"/>
                </a:lnTo>
                <a:lnTo>
                  <a:pt x="726104" y="2340710"/>
                </a:lnTo>
                <a:lnTo>
                  <a:pt x="767905" y="2358390"/>
                </a:lnTo>
                <a:lnTo>
                  <a:pt x="810481" y="2374547"/>
                </a:lnTo>
                <a:lnTo>
                  <a:pt x="853797" y="2389147"/>
                </a:lnTo>
                <a:lnTo>
                  <a:pt x="897820" y="2402158"/>
                </a:lnTo>
                <a:lnTo>
                  <a:pt x="942517" y="2413543"/>
                </a:lnTo>
                <a:lnTo>
                  <a:pt x="987852" y="2423271"/>
                </a:lnTo>
                <a:lnTo>
                  <a:pt x="1033792" y="2431306"/>
                </a:lnTo>
                <a:lnTo>
                  <a:pt x="1080303" y="2437614"/>
                </a:lnTo>
                <a:lnTo>
                  <a:pt x="1127350" y="2442162"/>
                </a:lnTo>
                <a:lnTo>
                  <a:pt x="1174901" y="2444916"/>
                </a:lnTo>
                <a:lnTo>
                  <a:pt x="1222921" y="2445842"/>
                </a:lnTo>
                <a:lnTo>
                  <a:pt x="1270940" y="2444916"/>
                </a:lnTo>
                <a:lnTo>
                  <a:pt x="1318491" y="2442162"/>
                </a:lnTo>
                <a:lnTo>
                  <a:pt x="1365539" y="2437614"/>
                </a:lnTo>
                <a:lnTo>
                  <a:pt x="1412050" y="2431306"/>
                </a:lnTo>
                <a:lnTo>
                  <a:pt x="1457989" y="2423271"/>
                </a:lnTo>
                <a:lnTo>
                  <a:pt x="1503325" y="2413543"/>
                </a:lnTo>
                <a:lnTo>
                  <a:pt x="1548021" y="2402158"/>
                </a:lnTo>
                <a:lnTo>
                  <a:pt x="1592044" y="2389147"/>
                </a:lnTo>
                <a:lnTo>
                  <a:pt x="1635361" y="2374547"/>
                </a:lnTo>
                <a:lnTo>
                  <a:pt x="1677936" y="2358390"/>
                </a:lnTo>
                <a:lnTo>
                  <a:pt x="1719737" y="2340710"/>
                </a:lnTo>
                <a:lnTo>
                  <a:pt x="1760729" y="2321542"/>
                </a:lnTo>
                <a:lnTo>
                  <a:pt x="1800879" y="2300920"/>
                </a:lnTo>
                <a:lnTo>
                  <a:pt x="1840151" y="2278877"/>
                </a:lnTo>
                <a:lnTo>
                  <a:pt x="1878513" y="2255447"/>
                </a:lnTo>
                <a:lnTo>
                  <a:pt x="1915930" y="2230665"/>
                </a:lnTo>
                <a:lnTo>
                  <a:pt x="1952369" y="2204564"/>
                </a:lnTo>
                <a:lnTo>
                  <a:pt x="1987795" y="2177179"/>
                </a:lnTo>
                <a:lnTo>
                  <a:pt x="2022174" y="2148543"/>
                </a:lnTo>
                <a:lnTo>
                  <a:pt x="2055472" y="2118691"/>
                </a:lnTo>
                <a:lnTo>
                  <a:pt x="2087656" y="2087656"/>
                </a:lnTo>
                <a:lnTo>
                  <a:pt x="2118691" y="2055472"/>
                </a:lnTo>
                <a:lnTo>
                  <a:pt x="2148543" y="2022174"/>
                </a:lnTo>
                <a:lnTo>
                  <a:pt x="2177179" y="1987795"/>
                </a:lnTo>
                <a:lnTo>
                  <a:pt x="2204564" y="1952369"/>
                </a:lnTo>
                <a:lnTo>
                  <a:pt x="2230665" y="1915930"/>
                </a:lnTo>
                <a:lnTo>
                  <a:pt x="2255447" y="1878513"/>
                </a:lnTo>
                <a:lnTo>
                  <a:pt x="2278877" y="1840151"/>
                </a:lnTo>
                <a:lnTo>
                  <a:pt x="2300920" y="1800879"/>
                </a:lnTo>
                <a:lnTo>
                  <a:pt x="2321542" y="1760729"/>
                </a:lnTo>
                <a:lnTo>
                  <a:pt x="2340710" y="1719737"/>
                </a:lnTo>
                <a:lnTo>
                  <a:pt x="2358390" y="1677936"/>
                </a:lnTo>
                <a:lnTo>
                  <a:pt x="2374547" y="1635361"/>
                </a:lnTo>
                <a:lnTo>
                  <a:pt x="2389147" y="1592044"/>
                </a:lnTo>
                <a:lnTo>
                  <a:pt x="2402158" y="1548021"/>
                </a:lnTo>
                <a:lnTo>
                  <a:pt x="2413543" y="1503325"/>
                </a:lnTo>
                <a:lnTo>
                  <a:pt x="2423271" y="1457989"/>
                </a:lnTo>
                <a:lnTo>
                  <a:pt x="2431306" y="1412050"/>
                </a:lnTo>
                <a:lnTo>
                  <a:pt x="2437614" y="1365539"/>
                </a:lnTo>
                <a:lnTo>
                  <a:pt x="2442162" y="1318491"/>
                </a:lnTo>
                <a:lnTo>
                  <a:pt x="2444916" y="1270940"/>
                </a:lnTo>
                <a:lnTo>
                  <a:pt x="2445842" y="1222921"/>
                </a:lnTo>
                <a:lnTo>
                  <a:pt x="2444916" y="1174901"/>
                </a:lnTo>
                <a:lnTo>
                  <a:pt x="2442162" y="1127350"/>
                </a:lnTo>
                <a:lnTo>
                  <a:pt x="2437614" y="1080303"/>
                </a:lnTo>
                <a:lnTo>
                  <a:pt x="2431306" y="1033792"/>
                </a:lnTo>
                <a:lnTo>
                  <a:pt x="2423271" y="987852"/>
                </a:lnTo>
                <a:lnTo>
                  <a:pt x="2413543" y="942517"/>
                </a:lnTo>
                <a:lnTo>
                  <a:pt x="2402158" y="897820"/>
                </a:lnTo>
                <a:lnTo>
                  <a:pt x="2389147" y="853797"/>
                </a:lnTo>
                <a:lnTo>
                  <a:pt x="2374547" y="810481"/>
                </a:lnTo>
                <a:lnTo>
                  <a:pt x="2358390" y="767905"/>
                </a:lnTo>
                <a:lnTo>
                  <a:pt x="2340710" y="726104"/>
                </a:lnTo>
                <a:lnTo>
                  <a:pt x="2321542" y="685112"/>
                </a:lnTo>
                <a:lnTo>
                  <a:pt x="2300920" y="644962"/>
                </a:lnTo>
                <a:lnTo>
                  <a:pt x="2278877" y="605690"/>
                </a:lnTo>
                <a:lnTo>
                  <a:pt x="2255447" y="567328"/>
                </a:lnTo>
                <a:lnTo>
                  <a:pt x="2230665" y="529911"/>
                </a:lnTo>
                <a:lnTo>
                  <a:pt x="2204564" y="493472"/>
                </a:lnTo>
                <a:lnTo>
                  <a:pt x="2177179" y="458047"/>
                </a:lnTo>
                <a:lnTo>
                  <a:pt x="2148543" y="423668"/>
                </a:lnTo>
                <a:lnTo>
                  <a:pt x="2118691" y="390369"/>
                </a:lnTo>
                <a:lnTo>
                  <a:pt x="2087656" y="358186"/>
                </a:lnTo>
                <a:lnTo>
                  <a:pt x="2055472" y="327150"/>
                </a:lnTo>
                <a:lnTo>
                  <a:pt x="2022174" y="297298"/>
                </a:lnTo>
                <a:lnTo>
                  <a:pt x="1987795" y="268662"/>
                </a:lnTo>
                <a:lnTo>
                  <a:pt x="1952369" y="241277"/>
                </a:lnTo>
                <a:lnTo>
                  <a:pt x="1915930" y="215176"/>
                </a:lnTo>
                <a:lnTo>
                  <a:pt x="1878513" y="190394"/>
                </a:lnTo>
                <a:lnTo>
                  <a:pt x="1840151" y="166965"/>
                </a:lnTo>
                <a:lnTo>
                  <a:pt x="1800879" y="144921"/>
                </a:lnTo>
                <a:lnTo>
                  <a:pt x="1760729" y="124299"/>
                </a:lnTo>
                <a:lnTo>
                  <a:pt x="1719737" y="105131"/>
                </a:lnTo>
                <a:lnTo>
                  <a:pt x="1677936" y="87451"/>
                </a:lnTo>
                <a:lnTo>
                  <a:pt x="1635361" y="71294"/>
                </a:lnTo>
                <a:lnTo>
                  <a:pt x="1592044" y="56694"/>
                </a:lnTo>
                <a:lnTo>
                  <a:pt x="1548021" y="43684"/>
                </a:lnTo>
                <a:lnTo>
                  <a:pt x="1503325" y="32298"/>
                </a:lnTo>
                <a:lnTo>
                  <a:pt x="1457989" y="22570"/>
                </a:lnTo>
                <a:lnTo>
                  <a:pt x="1412050" y="14536"/>
                </a:lnTo>
                <a:lnTo>
                  <a:pt x="1365539" y="8227"/>
                </a:lnTo>
                <a:lnTo>
                  <a:pt x="1318491" y="3679"/>
                </a:lnTo>
                <a:lnTo>
                  <a:pt x="1270940" y="925"/>
                </a:lnTo>
                <a:lnTo>
                  <a:pt x="1222921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tsikon paikkamerkki 23">
            <a:extLst>
              <a:ext uri="{FF2B5EF4-FFF2-40B4-BE49-F238E27FC236}">
                <a16:creationId xmlns:a16="http://schemas.microsoft.com/office/drawing/2014/main" id="{0C32AC91-6EAA-FE8C-437A-261B251D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92" y="412694"/>
            <a:ext cx="8888427" cy="1303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D5C1EABB-09D2-43E3-A2A0-76CA7E468D99}"/>
              </a:ext>
            </a:extLst>
          </p:cNvPr>
          <p:cNvSpPr>
            <a:spLocks noGrp="1" noChangeAspect="1"/>
          </p:cNvSpPr>
          <p:nvPr>
            <p:ph type="body" sz="quarter" idx="10"/>
          </p:nvPr>
        </p:nvSpPr>
        <p:spPr>
          <a:xfrm>
            <a:off x="958287" y="2028145"/>
            <a:ext cx="2331124" cy="172776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kstin paikkamerkki 6">
            <a:extLst>
              <a:ext uri="{FF2B5EF4-FFF2-40B4-BE49-F238E27FC236}">
                <a16:creationId xmlns:a16="http://schemas.microsoft.com/office/drawing/2014/main" id="{B2BE5D2A-2E0A-6C73-EABE-9CA57CC00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196" y="4320472"/>
            <a:ext cx="2347307" cy="348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Sitka Heading" panose="02000805020000020004" pitchFamily="2" charset="0"/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47C6D182-5117-4692-B787-85B5BF48D6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6150" y="4774300"/>
            <a:ext cx="2355399" cy="14156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FB9270CF-C38A-E747-8759-8B0645B64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606444" y="1722025"/>
            <a:ext cx="2340000" cy="2340000"/>
          </a:xfrm>
          <a:custGeom>
            <a:avLst/>
            <a:gdLst/>
            <a:ahLst/>
            <a:cxnLst/>
            <a:rect l="l" t="t" r="r" b="b"/>
            <a:pathLst>
              <a:path w="2446020" h="2446020">
                <a:moveTo>
                  <a:pt x="1222921" y="0"/>
                </a:moveTo>
                <a:lnTo>
                  <a:pt x="1174901" y="925"/>
                </a:lnTo>
                <a:lnTo>
                  <a:pt x="1127350" y="3679"/>
                </a:lnTo>
                <a:lnTo>
                  <a:pt x="1080303" y="8227"/>
                </a:lnTo>
                <a:lnTo>
                  <a:pt x="1033792" y="14536"/>
                </a:lnTo>
                <a:lnTo>
                  <a:pt x="987852" y="22570"/>
                </a:lnTo>
                <a:lnTo>
                  <a:pt x="942517" y="32298"/>
                </a:lnTo>
                <a:lnTo>
                  <a:pt x="897820" y="43684"/>
                </a:lnTo>
                <a:lnTo>
                  <a:pt x="853797" y="56694"/>
                </a:lnTo>
                <a:lnTo>
                  <a:pt x="810481" y="71294"/>
                </a:lnTo>
                <a:lnTo>
                  <a:pt x="767905" y="87451"/>
                </a:lnTo>
                <a:lnTo>
                  <a:pt x="726104" y="105131"/>
                </a:lnTo>
                <a:lnTo>
                  <a:pt x="685112" y="124299"/>
                </a:lnTo>
                <a:lnTo>
                  <a:pt x="644962" y="144921"/>
                </a:lnTo>
                <a:lnTo>
                  <a:pt x="605690" y="166965"/>
                </a:lnTo>
                <a:lnTo>
                  <a:pt x="567328" y="190394"/>
                </a:lnTo>
                <a:lnTo>
                  <a:pt x="529911" y="215176"/>
                </a:lnTo>
                <a:lnTo>
                  <a:pt x="493472" y="241277"/>
                </a:lnTo>
                <a:lnTo>
                  <a:pt x="458047" y="268662"/>
                </a:lnTo>
                <a:lnTo>
                  <a:pt x="423668" y="297298"/>
                </a:lnTo>
                <a:lnTo>
                  <a:pt x="390369" y="327150"/>
                </a:lnTo>
                <a:lnTo>
                  <a:pt x="358186" y="358186"/>
                </a:lnTo>
                <a:lnTo>
                  <a:pt x="327150" y="390369"/>
                </a:lnTo>
                <a:lnTo>
                  <a:pt x="297298" y="423668"/>
                </a:lnTo>
                <a:lnTo>
                  <a:pt x="268662" y="458047"/>
                </a:lnTo>
                <a:lnTo>
                  <a:pt x="241277" y="493472"/>
                </a:lnTo>
                <a:lnTo>
                  <a:pt x="215176" y="529911"/>
                </a:lnTo>
                <a:lnTo>
                  <a:pt x="190394" y="567328"/>
                </a:lnTo>
                <a:lnTo>
                  <a:pt x="166965" y="605690"/>
                </a:lnTo>
                <a:lnTo>
                  <a:pt x="144921" y="644962"/>
                </a:lnTo>
                <a:lnTo>
                  <a:pt x="124299" y="685112"/>
                </a:lnTo>
                <a:lnTo>
                  <a:pt x="105131" y="726104"/>
                </a:lnTo>
                <a:lnTo>
                  <a:pt x="87451" y="767905"/>
                </a:lnTo>
                <a:lnTo>
                  <a:pt x="71294" y="810481"/>
                </a:lnTo>
                <a:lnTo>
                  <a:pt x="56694" y="853797"/>
                </a:lnTo>
                <a:lnTo>
                  <a:pt x="43684" y="897820"/>
                </a:lnTo>
                <a:lnTo>
                  <a:pt x="32298" y="942517"/>
                </a:lnTo>
                <a:lnTo>
                  <a:pt x="22570" y="987852"/>
                </a:lnTo>
                <a:lnTo>
                  <a:pt x="14536" y="1033792"/>
                </a:lnTo>
                <a:lnTo>
                  <a:pt x="8227" y="1080303"/>
                </a:lnTo>
                <a:lnTo>
                  <a:pt x="3679" y="1127350"/>
                </a:lnTo>
                <a:lnTo>
                  <a:pt x="925" y="1174901"/>
                </a:lnTo>
                <a:lnTo>
                  <a:pt x="0" y="1222921"/>
                </a:lnTo>
                <a:lnTo>
                  <a:pt x="925" y="1270940"/>
                </a:lnTo>
                <a:lnTo>
                  <a:pt x="3679" y="1318491"/>
                </a:lnTo>
                <a:lnTo>
                  <a:pt x="8227" y="1365539"/>
                </a:lnTo>
                <a:lnTo>
                  <a:pt x="14536" y="1412050"/>
                </a:lnTo>
                <a:lnTo>
                  <a:pt x="22570" y="1457989"/>
                </a:lnTo>
                <a:lnTo>
                  <a:pt x="32298" y="1503325"/>
                </a:lnTo>
                <a:lnTo>
                  <a:pt x="43684" y="1548021"/>
                </a:lnTo>
                <a:lnTo>
                  <a:pt x="56694" y="1592044"/>
                </a:lnTo>
                <a:lnTo>
                  <a:pt x="71294" y="1635361"/>
                </a:lnTo>
                <a:lnTo>
                  <a:pt x="87451" y="1677936"/>
                </a:lnTo>
                <a:lnTo>
                  <a:pt x="105131" y="1719737"/>
                </a:lnTo>
                <a:lnTo>
                  <a:pt x="124299" y="1760729"/>
                </a:lnTo>
                <a:lnTo>
                  <a:pt x="144921" y="1800879"/>
                </a:lnTo>
                <a:lnTo>
                  <a:pt x="166965" y="1840151"/>
                </a:lnTo>
                <a:lnTo>
                  <a:pt x="190394" y="1878513"/>
                </a:lnTo>
                <a:lnTo>
                  <a:pt x="215176" y="1915930"/>
                </a:lnTo>
                <a:lnTo>
                  <a:pt x="241277" y="1952369"/>
                </a:lnTo>
                <a:lnTo>
                  <a:pt x="268662" y="1987795"/>
                </a:lnTo>
                <a:lnTo>
                  <a:pt x="297298" y="2022174"/>
                </a:lnTo>
                <a:lnTo>
                  <a:pt x="327150" y="2055472"/>
                </a:lnTo>
                <a:lnTo>
                  <a:pt x="358186" y="2087656"/>
                </a:lnTo>
                <a:lnTo>
                  <a:pt x="390369" y="2118691"/>
                </a:lnTo>
                <a:lnTo>
                  <a:pt x="423668" y="2148543"/>
                </a:lnTo>
                <a:lnTo>
                  <a:pt x="458047" y="2177179"/>
                </a:lnTo>
                <a:lnTo>
                  <a:pt x="493472" y="2204564"/>
                </a:lnTo>
                <a:lnTo>
                  <a:pt x="529911" y="2230665"/>
                </a:lnTo>
                <a:lnTo>
                  <a:pt x="567328" y="2255447"/>
                </a:lnTo>
                <a:lnTo>
                  <a:pt x="605690" y="2278877"/>
                </a:lnTo>
                <a:lnTo>
                  <a:pt x="644962" y="2300920"/>
                </a:lnTo>
                <a:lnTo>
                  <a:pt x="685112" y="2321542"/>
                </a:lnTo>
                <a:lnTo>
                  <a:pt x="726104" y="2340710"/>
                </a:lnTo>
                <a:lnTo>
                  <a:pt x="767905" y="2358390"/>
                </a:lnTo>
                <a:lnTo>
                  <a:pt x="810481" y="2374547"/>
                </a:lnTo>
                <a:lnTo>
                  <a:pt x="853797" y="2389147"/>
                </a:lnTo>
                <a:lnTo>
                  <a:pt x="897820" y="2402158"/>
                </a:lnTo>
                <a:lnTo>
                  <a:pt x="942517" y="2413543"/>
                </a:lnTo>
                <a:lnTo>
                  <a:pt x="987852" y="2423271"/>
                </a:lnTo>
                <a:lnTo>
                  <a:pt x="1033792" y="2431306"/>
                </a:lnTo>
                <a:lnTo>
                  <a:pt x="1080303" y="2437614"/>
                </a:lnTo>
                <a:lnTo>
                  <a:pt x="1127350" y="2442162"/>
                </a:lnTo>
                <a:lnTo>
                  <a:pt x="1174901" y="2444916"/>
                </a:lnTo>
                <a:lnTo>
                  <a:pt x="1222921" y="2445842"/>
                </a:lnTo>
                <a:lnTo>
                  <a:pt x="1270940" y="2444916"/>
                </a:lnTo>
                <a:lnTo>
                  <a:pt x="1318491" y="2442162"/>
                </a:lnTo>
                <a:lnTo>
                  <a:pt x="1365539" y="2437614"/>
                </a:lnTo>
                <a:lnTo>
                  <a:pt x="1412050" y="2431306"/>
                </a:lnTo>
                <a:lnTo>
                  <a:pt x="1457989" y="2423271"/>
                </a:lnTo>
                <a:lnTo>
                  <a:pt x="1503325" y="2413543"/>
                </a:lnTo>
                <a:lnTo>
                  <a:pt x="1548021" y="2402158"/>
                </a:lnTo>
                <a:lnTo>
                  <a:pt x="1592044" y="2389147"/>
                </a:lnTo>
                <a:lnTo>
                  <a:pt x="1635361" y="2374547"/>
                </a:lnTo>
                <a:lnTo>
                  <a:pt x="1677936" y="2358390"/>
                </a:lnTo>
                <a:lnTo>
                  <a:pt x="1719737" y="2340710"/>
                </a:lnTo>
                <a:lnTo>
                  <a:pt x="1760729" y="2321542"/>
                </a:lnTo>
                <a:lnTo>
                  <a:pt x="1800879" y="2300920"/>
                </a:lnTo>
                <a:lnTo>
                  <a:pt x="1840151" y="2278877"/>
                </a:lnTo>
                <a:lnTo>
                  <a:pt x="1878513" y="2255447"/>
                </a:lnTo>
                <a:lnTo>
                  <a:pt x="1915930" y="2230665"/>
                </a:lnTo>
                <a:lnTo>
                  <a:pt x="1952369" y="2204564"/>
                </a:lnTo>
                <a:lnTo>
                  <a:pt x="1987795" y="2177179"/>
                </a:lnTo>
                <a:lnTo>
                  <a:pt x="2022174" y="2148543"/>
                </a:lnTo>
                <a:lnTo>
                  <a:pt x="2055472" y="2118691"/>
                </a:lnTo>
                <a:lnTo>
                  <a:pt x="2087656" y="2087656"/>
                </a:lnTo>
                <a:lnTo>
                  <a:pt x="2118691" y="2055472"/>
                </a:lnTo>
                <a:lnTo>
                  <a:pt x="2148543" y="2022174"/>
                </a:lnTo>
                <a:lnTo>
                  <a:pt x="2177179" y="1987795"/>
                </a:lnTo>
                <a:lnTo>
                  <a:pt x="2204564" y="1952369"/>
                </a:lnTo>
                <a:lnTo>
                  <a:pt x="2230665" y="1915930"/>
                </a:lnTo>
                <a:lnTo>
                  <a:pt x="2255447" y="1878513"/>
                </a:lnTo>
                <a:lnTo>
                  <a:pt x="2278877" y="1840151"/>
                </a:lnTo>
                <a:lnTo>
                  <a:pt x="2300920" y="1800879"/>
                </a:lnTo>
                <a:lnTo>
                  <a:pt x="2321542" y="1760729"/>
                </a:lnTo>
                <a:lnTo>
                  <a:pt x="2340710" y="1719737"/>
                </a:lnTo>
                <a:lnTo>
                  <a:pt x="2358390" y="1677936"/>
                </a:lnTo>
                <a:lnTo>
                  <a:pt x="2374547" y="1635361"/>
                </a:lnTo>
                <a:lnTo>
                  <a:pt x="2389147" y="1592044"/>
                </a:lnTo>
                <a:lnTo>
                  <a:pt x="2402158" y="1548021"/>
                </a:lnTo>
                <a:lnTo>
                  <a:pt x="2413543" y="1503325"/>
                </a:lnTo>
                <a:lnTo>
                  <a:pt x="2423271" y="1457989"/>
                </a:lnTo>
                <a:lnTo>
                  <a:pt x="2431306" y="1412050"/>
                </a:lnTo>
                <a:lnTo>
                  <a:pt x="2437614" y="1365539"/>
                </a:lnTo>
                <a:lnTo>
                  <a:pt x="2442162" y="1318491"/>
                </a:lnTo>
                <a:lnTo>
                  <a:pt x="2444916" y="1270940"/>
                </a:lnTo>
                <a:lnTo>
                  <a:pt x="2445842" y="1222921"/>
                </a:lnTo>
                <a:lnTo>
                  <a:pt x="2444916" y="1174901"/>
                </a:lnTo>
                <a:lnTo>
                  <a:pt x="2442162" y="1127350"/>
                </a:lnTo>
                <a:lnTo>
                  <a:pt x="2437614" y="1080303"/>
                </a:lnTo>
                <a:lnTo>
                  <a:pt x="2431306" y="1033792"/>
                </a:lnTo>
                <a:lnTo>
                  <a:pt x="2423271" y="987852"/>
                </a:lnTo>
                <a:lnTo>
                  <a:pt x="2413543" y="942517"/>
                </a:lnTo>
                <a:lnTo>
                  <a:pt x="2402158" y="897820"/>
                </a:lnTo>
                <a:lnTo>
                  <a:pt x="2389147" y="853797"/>
                </a:lnTo>
                <a:lnTo>
                  <a:pt x="2374547" y="810481"/>
                </a:lnTo>
                <a:lnTo>
                  <a:pt x="2358390" y="767905"/>
                </a:lnTo>
                <a:lnTo>
                  <a:pt x="2340710" y="726104"/>
                </a:lnTo>
                <a:lnTo>
                  <a:pt x="2321542" y="685112"/>
                </a:lnTo>
                <a:lnTo>
                  <a:pt x="2300920" y="644962"/>
                </a:lnTo>
                <a:lnTo>
                  <a:pt x="2278877" y="605690"/>
                </a:lnTo>
                <a:lnTo>
                  <a:pt x="2255447" y="567328"/>
                </a:lnTo>
                <a:lnTo>
                  <a:pt x="2230665" y="529911"/>
                </a:lnTo>
                <a:lnTo>
                  <a:pt x="2204564" y="493472"/>
                </a:lnTo>
                <a:lnTo>
                  <a:pt x="2177179" y="458047"/>
                </a:lnTo>
                <a:lnTo>
                  <a:pt x="2148543" y="423668"/>
                </a:lnTo>
                <a:lnTo>
                  <a:pt x="2118691" y="390369"/>
                </a:lnTo>
                <a:lnTo>
                  <a:pt x="2087656" y="358186"/>
                </a:lnTo>
                <a:lnTo>
                  <a:pt x="2055472" y="327150"/>
                </a:lnTo>
                <a:lnTo>
                  <a:pt x="2022174" y="297298"/>
                </a:lnTo>
                <a:lnTo>
                  <a:pt x="1987795" y="268662"/>
                </a:lnTo>
                <a:lnTo>
                  <a:pt x="1952369" y="241277"/>
                </a:lnTo>
                <a:lnTo>
                  <a:pt x="1915930" y="215176"/>
                </a:lnTo>
                <a:lnTo>
                  <a:pt x="1878513" y="190394"/>
                </a:lnTo>
                <a:lnTo>
                  <a:pt x="1840151" y="166965"/>
                </a:lnTo>
                <a:lnTo>
                  <a:pt x="1800879" y="144921"/>
                </a:lnTo>
                <a:lnTo>
                  <a:pt x="1760729" y="124299"/>
                </a:lnTo>
                <a:lnTo>
                  <a:pt x="1719737" y="105131"/>
                </a:lnTo>
                <a:lnTo>
                  <a:pt x="1677936" y="87451"/>
                </a:lnTo>
                <a:lnTo>
                  <a:pt x="1635361" y="71294"/>
                </a:lnTo>
                <a:lnTo>
                  <a:pt x="1592044" y="56694"/>
                </a:lnTo>
                <a:lnTo>
                  <a:pt x="1548021" y="43684"/>
                </a:lnTo>
                <a:lnTo>
                  <a:pt x="1503325" y="32298"/>
                </a:lnTo>
                <a:lnTo>
                  <a:pt x="1457989" y="22570"/>
                </a:lnTo>
                <a:lnTo>
                  <a:pt x="1412050" y="14536"/>
                </a:lnTo>
                <a:lnTo>
                  <a:pt x="1365539" y="8227"/>
                </a:lnTo>
                <a:lnTo>
                  <a:pt x="1318491" y="3679"/>
                </a:lnTo>
                <a:lnTo>
                  <a:pt x="1270940" y="925"/>
                </a:lnTo>
                <a:lnTo>
                  <a:pt x="1222921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Tekstin paikkamerkki 6">
            <a:extLst>
              <a:ext uri="{FF2B5EF4-FFF2-40B4-BE49-F238E27FC236}">
                <a16:creationId xmlns:a16="http://schemas.microsoft.com/office/drawing/2014/main" id="{C06016FC-5C14-A308-F802-63EE3DD06EE4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3610882" y="2028145"/>
            <a:ext cx="2331124" cy="172776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9" name="Tekstin paikkamerkki 6">
            <a:extLst>
              <a:ext uri="{FF2B5EF4-FFF2-40B4-BE49-F238E27FC236}">
                <a16:creationId xmlns:a16="http://schemas.microsoft.com/office/drawing/2014/main" id="{3B6875AF-C228-4709-4E8C-21F35EF37C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2791" y="4320472"/>
            <a:ext cx="2347307" cy="348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Sitka Heading" panose="02000805020000020004" pitchFamily="2" charset="0"/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28" name="Tekstin paikkamerkki 6">
            <a:extLst>
              <a:ext uri="{FF2B5EF4-FFF2-40B4-BE49-F238E27FC236}">
                <a16:creationId xmlns:a16="http://schemas.microsoft.com/office/drawing/2014/main" id="{635E0260-EE1C-1DD3-193C-E5E4A14ABA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98745" y="4774300"/>
            <a:ext cx="2355399" cy="14156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82FE21E9-2B7D-C7FE-DBB2-AB53CD48D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259039" y="1722025"/>
            <a:ext cx="2340000" cy="2340000"/>
          </a:xfrm>
          <a:custGeom>
            <a:avLst/>
            <a:gdLst/>
            <a:ahLst/>
            <a:cxnLst/>
            <a:rect l="l" t="t" r="r" b="b"/>
            <a:pathLst>
              <a:path w="2446020" h="2446020">
                <a:moveTo>
                  <a:pt x="1222921" y="0"/>
                </a:moveTo>
                <a:lnTo>
                  <a:pt x="1174901" y="925"/>
                </a:lnTo>
                <a:lnTo>
                  <a:pt x="1127350" y="3679"/>
                </a:lnTo>
                <a:lnTo>
                  <a:pt x="1080303" y="8227"/>
                </a:lnTo>
                <a:lnTo>
                  <a:pt x="1033792" y="14536"/>
                </a:lnTo>
                <a:lnTo>
                  <a:pt x="987852" y="22570"/>
                </a:lnTo>
                <a:lnTo>
                  <a:pt x="942517" y="32298"/>
                </a:lnTo>
                <a:lnTo>
                  <a:pt x="897820" y="43684"/>
                </a:lnTo>
                <a:lnTo>
                  <a:pt x="853797" y="56694"/>
                </a:lnTo>
                <a:lnTo>
                  <a:pt x="810481" y="71294"/>
                </a:lnTo>
                <a:lnTo>
                  <a:pt x="767905" y="87451"/>
                </a:lnTo>
                <a:lnTo>
                  <a:pt x="726104" y="105131"/>
                </a:lnTo>
                <a:lnTo>
                  <a:pt x="685112" y="124299"/>
                </a:lnTo>
                <a:lnTo>
                  <a:pt x="644962" y="144921"/>
                </a:lnTo>
                <a:lnTo>
                  <a:pt x="605690" y="166965"/>
                </a:lnTo>
                <a:lnTo>
                  <a:pt x="567328" y="190394"/>
                </a:lnTo>
                <a:lnTo>
                  <a:pt x="529911" y="215176"/>
                </a:lnTo>
                <a:lnTo>
                  <a:pt x="493472" y="241277"/>
                </a:lnTo>
                <a:lnTo>
                  <a:pt x="458047" y="268662"/>
                </a:lnTo>
                <a:lnTo>
                  <a:pt x="423668" y="297298"/>
                </a:lnTo>
                <a:lnTo>
                  <a:pt x="390369" y="327150"/>
                </a:lnTo>
                <a:lnTo>
                  <a:pt x="358186" y="358186"/>
                </a:lnTo>
                <a:lnTo>
                  <a:pt x="327150" y="390369"/>
                </a:lnTo>
                <a:lnTo>
                  <a:pt x="297298" y="423668"/>
                </a:lnTo>
                <a:lnTo>
                  <a:pt x="268662" y="458047"/>
                </a:lnTo>
                <a:lnTo>
                  <a:pt x="241277" y="493472"/>
                </a:lnTo>
                <a:lnTo>
                  <a:pt x="215176" y="529911"/>
                </a:lnTo>
                <a:lnTo>
                  <a:pt x="190394" y="567328"/>
                </a:lnTo>
                <a:lnTo>
                  <a:pt x="166965" y="605690"/>
                </a:lnTo>
                <a:lnTo>
                  <a:pt x="144921" y="644962"/>
                </a:lnTo>
                <a:lnTo>
                  <a:pt x="124299" y="685112"/>
                </a:lnTo>
                <a:lnTo>
                  <a:pt x="105131" y="726104"/>
                </a:lnTo>
                <a:lnTo>
                  <a:pt x="87451" y="767905"/>
                </a:lnTo>
                <a:lnTo>
                  <a:pt x="71294" y="810481"/>
                </a:lnTo>
                <a:lnTo>
                  <a:pt x="56694" y="853797"/>
                </a:lnTo>
                <a:lnTo>
                  <a:pt x="43684" y="897820"/>
                </a:lnTo>
                <a:lnTo>
                  <a:pt x="32298" y="942517"/>
                </a:lnTo>
                <a:lnTo>
                  <a:pt x="22570" y="987852"/>
                </a:lnTo>
                <a:lnTo>
                  <a:pt x="14536" y="1033792"/>
                </a:lnTo>
                <a:lnTo>
                  <a:pt x="8227" y="1080303"/>
                </a:lnTo>
                <a:lnTo>
                  <a:pt x="3679" y="1127350"/>
                </a:lnTo>
                <a:lnTo>
                  <a:pt x="925" y="1174901"/>
                </a:lnTo>
                <a:lnTo>
                  <a:pt x="0" y="1222921"/>
                </a:lnTo>
                <a:lnTo>
                  <a:pt x="925" y="1270940"/>
                </a:lnTo>
                <a:lnTo>
                  <a:pt x="3679" y="1318491"/>
                </a:lnTo>
                <a:lnTo>
                  <a:pt x="8227" y="1365539"/>
                </a:lnTo>
                <a:lnTo>
                  <a:pt x="14536" y="1412050"/>
                </a:lnTo>
                <a:lnTo>
                  <a:pt x="22570" y="1457989"/>
                </a:lnTo>
                <a:lnTo>
                  <a:pt x="32298" y="1503325"/>
                </a:lnTo>
                <a:lnTo>
                  <a:pt x="43684" y="1548021"/>
                </a:lnTo>
                <a:lnTo>
                  <a:pt x="56694" y="1592044"/>
                </a:lnTo>
                <a:lnTo>
                  <a:pt x="71294" y="1635361"/>
                </a:lnTo>
                <a:lnTo>
                  <a:pt x="87451" y="1677936"/>
                </a:lnTo>
                <a:lnTo>
                  <a:pt x="105131" y="1719737"/>
                </a:lnTo>
                <a:lnTo>
                  <a:pt x="124299" y="1760729"/>
                </a:lnTo>
                <a:lnTo>
                  <a:pt x="144921" y="1800879"/>
                </a:lnTo>
                <a:lnTo>
                  <a:pt x="166965" y="1840151"/>
                </a:lnTo>
                <a:lnTo>
                  <a:pt x="190394" y="1878513"/>
                </a:lnTo>
                <a:lnTo>
                  <a:pt x="215176" y="1915930"/>
                </a:lnTo>
                <a:lnTo>
                  <a:pt x="241277" y="1952369"/>
                </a:lnTo>
                <a:lnTo>
                  <a:pt x="268662" y="1987795"/>
                </a:lnTo>
                <a:lnTo>
                  <a:pt x="297298" y="2022174"/>
                </a:lnTo>
                <a:lnTo>
                  <a:pt x="327150" y="2055472"/>
                </a:lnTo>
                <a:lnTo>
                  <a:pt x="358186" y="2087656"/>
                </a:lnTo>
                <a:lnTo>
                  <a:pt x="390369" y="2118691"/>
                </a:lnTo>
                <a:lnTo>
                  <a:pt x="423668" y="2148543"/>
                </a:lnTo>
                <a:lnTo>
                  <a:pt x="458047" y="2177179"/>
                </a:lnTo>
                <a:lnTo>
                  <a:pt x="493472" y="2204564"/>
                </a:lnTo>
                <a:lnTo>
                  <a:pt x="529911" y="2230665"/>
                </a:lnTo>
                <a:lnTo>
                  <a:pt x="567328" y="2255447"/>
                </a:lnTo>
                <a:lnTo>
                  <a:pt x="605690" y="2278877"/>
                </a:lnTo>
                <a:lnTo>
                  <a:pt x="644962" y="2300920"/>
                </a:lnTo>
                <a:lnTo>
                  <a:pt x="685112" y="2321542"/>
                </a:lnTo>
                <a:lnTo>
                  <a:pt x="726104" y="2340710"/>
                </a:lnTo>
                <a:lnTo>
                  <a:pt x="767905" y="2358390"/>
                </a:lnTo>
                <a:lnTo>
                  <a:pt x="810481" y="2374547"/>
                </a:lnTo>
                <a:lnTo>
                  <a:pt x="853797" y="2389147"/>
                </a:lnTo>
                <a:lnTo>
                  <a:pt x="897820" y="2402158"/>
                </a:lnTo>
                <a:lnTo>
                  <a:pt x="942517" y="2413543"/>
                </a:lnTo>
                <a:lnTo>
                  <a:pt x="987852" y="2423271"/>
                </a:lnTo>
                <a:lnTo>
                  <a:pt x="1033792" y="2431306"/>
                </a:lnTo>
                <a:lnTo>
                  <a:pt x="1080303" y="2437614"/>
                </a:lnTo>
                <a:lnTo>
                  <a:pt x="1127350" y="2442162"/>
                </a:lnTo>
                <a:lnTo>
                  <a:pt x="1174901" y="2444916"/>
                </a:lnTo>
                <a:lnTo>
                  <a:pt x="1222921" y="2445842"/>
                </a:lnTo>
                <a:lnTo>
                  <a:pt x="1270940" y="2444916"/>
                </a:lnTo>
                <a:lnTo>
                  <a:pt x="1318491" y="2442162"/>
                </a:lnTo>
                <a:lnTo>
                  <a:pt x="1365539" y="2437614"/>
                </a:lnTo>
                <a:lnTo>
                  <a:pt x="1412050" y="2431306"/>
                </a:lnTo>
                <a:lnTo>
                  <a:pt x="1457989" y="2423271"/>
                </a:lnTo>
                <a:lnTo>
                  <a:pt x="1503325" y="2413543"/>
                </a:lnTo>
                <a:lnTo>
                  <a:pt x="1548021" y="2402158"/>
                </a:lnTo>
                <a:lnTo>
                  <a:pt x="1592044" y="2389147"/>
                </a:lnTo>
                <a:lnTo>
                  <a:pt x="1635361" y="2374547"/>
                </a:lnTo>
                <a:lnTo>
                  <a:pt x="1677936" y="2358390"/>
                </a:lnTo>
                <a:lnTo>
                  <a:pt x="1719737" y="2340710"/>
                </a:lnTo>
                <a:lnTo>
                  <a:pt x="1760729" y="2321542"/>
                </a:lnTo>
                <a:lnTo>
                  <a:pt x="1800879" y="2300920"/>
                </a:lnTo>
                <a:lnTo>
                  <a:pt x="1840151" y="2278877"/>
                </a:lnTo>
                <a:lnTo>
                  <a:pt x="1878513" y="2255447"/>
                </a:lnTo>
                <a:lnTo>
                  <a:pt x="1915930" y="2230665"/>
                </a:lnTo>
                <a:lnTo>
                  <a:pt x="1952369" y="2204564"/>
                </a:lnTo>
                <a:lnTo>
                  <a:pt x="1987795" y="2177179"/>
                </a:lnTo>
                <a:lnTo>
                  <a:pt x="2022174" y="2148543"/>
                </a:lnTo>
                <a:lnTo>
                  <a:pt x="2055472" y="2118691"/>
                </a:lnTo>
                <a:lnTo>
                  <a:pt x="2087656" y="2087656"/>
                </a:lnTo>
                <a:lnTo>
                  <a:pt x="2118691" y="2055472"/>
                </a:lnTo>
                <a:lnTo>
                  <a:pt x="2148543" y="2022174"/>
                </a:lnTo>
                <a:lnTo>
                  <a:pt x="2177179" y="1987795"/>
                </a:lnTo>
                <a:lnTo>
                  <a:pt x="2204564" y="1952369"/>
                </a:lnTo>
                <a:lnTo>
                  <a:pt x="2230665" y="1915930"/>
                </a:lnTo>
                <a:lnTo>
                  <a:pt x="2255447" y="1878513"/>
                </a:lnTo>
                <a:lnTo>
                  <a:pt x="2278877" y="1840151"/>
                </a:lnTo>
                <a:lnTo>
                  <a:pt x="2300920" y="1800879"/>
                </a:lnTo>
                <a:lnTo>
                  <a:pt x="2321542" y="1760729"/>
                </a:lnTo>
                <a:lnTo>
                  <a:pt x="2340710" y="1719737"/>
                </a:lnTo>
                <a:lnTo>
                  <a:pt x="2358390" y="1677936"/>
                </a:lnTo>
                <a:lnTo>
                  <a:pt x="2374547" y="1635361"/>
                </a:lnTo>
                <a:lnTo>
                  <a:pt x="2389147" y="1592044"/>
                </a:lnTo>
                <a:lnTo>
                  <a:pt x="2402158" y="1548021"/>
                </a:lnTo>
                <a:lnTo>
                  <a:pt x="2413543" y="1503325"/>
                </a:lnTo>
                <a:lnTo>
                  <a:pt x="2423271" y="1457989"/>
                </a:lnTo>
                <a:lnTo>
                  <a:pt x="2431306" y="1412050"/>
                </a:lnTo>
                <a:lnTo>
                  <a:pt x="2437614" y="1365539"/>
                </a:lnTo>
                <a:lnTo>
                  <a:pt x="2442162" y="1318491"/>
                </a:lnTo>
                <a:lnTo>
                  <a:pt x="2444916" y="1270940"/>
                </a:lnTo>
                <a:lnTo>
                  <a:pt x="2445842" y="1222921"/>
                </a:lnTo>
                <a:lnTo>
                  <a:pt x="2444916" y="1174901"/>
                </a:lnTo>
                <a:lnTo>
                  <a:pt x="2442162" y="1127350"/>
                </a:lnTo>
                <a:lnTo>
                  <a:pt x="2437614" y="1080303"/>
                </a:lnTo>
                <a:lnTo>
                  <a:pt x="2431306" y="1033792"/>
                </a:lnTo>
                <a:lnTo>
                  <a:pt x="2423271" y="987852"/>
                </a:lnTo>
                <a:lnTo>
                  <a:pt x="2413543" y="942517"/>
                </a:lnTo>
                <a:lnTo>
                  <a:pt x="2402158" y="897820"/>
                </a:lnTo>
                <a:lnTo>
                  <a:pt x="2389147" y="853797"/>
                </a:lnTo>
                <a:lnTo>
                  <a:pt x="2374547" y="810481"/>
                </a:lnTo>
                <a:lnTo>
                  <a:pt x="2358390" y="767905"/>
                </a:lnTo>
                <a:lnTo>
                  <a:pt x="2340710" y="726104"/>
                </a:lnTo>
                <a:lnTo>
                  <a:pt x="2321542" y="685112"/>
                </a:lnTo>
                <a:lnTo>
                  <a:pt x="2300920" y="644962"/>
                </a:lnTo>
                <a:lnTo>
                  <a:pt x="2278877" y="605690"/>
                </a:lnTo>
                <a:lnTo>
                  <a:pt x="2255447" y="567328"/>
                </a:lnTo>
                <a:lnTo>
                  <a:pt x="2230665" y="529911"/>
                </a:lnTo>
                <a:lnTo>
                  <a:pt x="2204564" y="493472"/>
                </a:lnTo>
                <a:lnTo>
                  <a:pt x="2177179" y="458047"/>
                </a:lnTo>
                <a:lnTo>
                  <a:pt x="2148543" y="423668"/>
                </a:lnTo>
                <a:lnTo>
                  <a:pt x="2118691" y="390369"/>
                </a:lnTo>
                <a:lnTo>
                  <a:pt x="2087656" y="358186"/>
                </a:lnTo>
                <a:lnTo>
                  <a:pt x="2055472" y="327150"/>
                </a:lnTo>
                <a:lnTo>
                  <a:pt x="2022174" y="297298"/>
                </a:lnTo>
                <a:lnTo>
                  <a:pt x="1987795" y="268662"/>
                </a:lnTo>
                <a:lnTo>
                  <a:pt x="1952369" y="241277"/>
                </a:lnTo>
                <a:lnTo>
                  <a:pt x="1915930" y="215176"/>
                </a:lnTo>
                <a:lnTo>
                  <a:pt x="1878513" y="190394"/>
                </a:lnTo>
                <a:lnTo>
                  <a:pt x="1840151" y="166965"/>
                </a:lnTo>
                <a:lnTo>
                  <a:pt x="1800879" y="144921"/>
                </a:lnTo>
                <a:lnTo>
                  <a:pt x="1760729" y="124299"/>
                </a:lnTo>
                <a:lnTo>
                  <a:pt x="1719737" y="105131"/>
                </a:lnTo>
                <a:lnTo>
                  <a:pt x="1677936" y="87451"/>
                </a:lnTo>
                <a:lnTo>
                  <a:pt x="1635361" y="71294"/>
                </a:lnTo>
                <a:lnTo>
                  <a:pt x="1592044" y="56694"/>
                </a:lnTo>
                <a:lnTo>
                  <a:pt x="1548021" y="43684"/>
                </a:lnTo>
                <a:lnTo>
                  <a:pt x="1503325" y="32298"/>
                </a:lnTo>
                <a:lnTo>
                  <a:pt x="1457989" y="22570"/>
                </a:lnTo>
                <a:lnTo>
                  <a:pt x="1412050" y="14536"/>
                </a:lnTo>
                <a:lnTo>
                  <a:pt x="1365539" y="8227"/>
                </a:lnTo>
                <a:lnTo>
                  <a:pt x="1318491" y="3679"/>
                </a:lnTo>
                <a:lnTo>
                  <a:pt x="1270940" y="925"/>
                </a:lnTo>
                <a:lnTo>
                  <a:pt x="1222921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Tekstin paikkamerkki 6">
            <a:extLst>
              <a:ext uri="{FF2B5EF4-FFF2-40B4-BE49-F238E27FC236}">
                <a16:creationId xmlns:a16="http://schemas.microsoft.com/office/drawing/2014/main" id="{88C29D96-0968-CE96-9062-DB8062A0CD5B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6263477" y="2028145"/>
            <a:ext cx="2331124" cy="172776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3" name="Tekstin paikkamerkki 6">
            <a:extLst>
              <a:ext uri="{FF2B5EF4-FFF2-40B4-BE49-F238E27FC236}">
                <a16:creationId xmlns:a16="http://schemas.microsoft.com/office/drawing/2014/main" id="{A7F898C2-6C0B-71D2-1278-DE030DD151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5386" y="4320472"/>
            <a:ext cx="2347307" cy="348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Sitka Heading" panose="02000805020000020004" pitchFamily="2" charset="0"/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32" name="Tekstin paikkamerkki 6">
            <a:extLst>
              <a:ext uri="{FF2B5EF4-FFF2-40B4-BE49-F238E27FC236}">
                <a16:creationId xmlns:a16="http://schemas.microsoft.com/office/drawing/2014/main" id="{63E7D4ED-9AC2-0798-1B0B-CF1BA5311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51340" y="4774300"/>
            <a:ext cx="2355399" cy="14156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B9867EF0-C06C-0529-1142-F4C8E5DBC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8911635" y="1722025"/>
            <a:ext cx="2340000" cy="2340000"/>
          </a:xfrm>
          <a:custGeom>
            <a:avLst/>
            <a:gdLst/>
            <a:ahLst/>
            <a:cxnLst/>
            <a:rect l="l" t="t" r="r" b="b"/>
            <a:pathLst>
              <a:path w="2446020" h="2446020">
                <a:moveTo>
                  <a:pt x="1222921" y="0"/>
                </a:moveTo>
                <a:lnTo>
                  <a:pt x="1174901" y="925"/>
                </a:lnTo>
                <a:lnTo>
                  <a:pt x="1127350" y="3679"/>
                </a:lnTo>
                <a:lnTo>
                  <a:pt x="1080303" y="8227"/>
                </a:lnTo>
                <a:lnTo>
                  <a:pt x="1033792" y="14536"/>
                </a:lnTo>
                <a:lnTo>
                  <a:pt x="987852" y="22570"/>
                </a:lnTo>
                <a:lnTo>
                  <a:pt x="942517" y="32298"/>
                </a:lnTo>
                <a:lnTo>
                  <a:pt x="897820" y="43684"/>
                </a:lnTo>
                <a:lnTo>
                  <a:pt x="853797" y="56694"/>
                </a:lnTo>
                <a:lnTo>
                  <a:pt x="810481" y="71294"/>
                </a:lnTo>
                <a:lnTo>
                  <a:pt x="767905" y="87451"/>
                </a:lnTo>
                <a:lnTo>
                  <a:pt x="726104" y="105131"/>
                </a:lnTo>
                <a:lnTo>
                  <a:pt x="685112" y="124299"/>
                </a:lnTo>
                <a:lnTo>
                  <a:pt x="644962" y="144921"/>
                </a:lnTo>
                <a:lnTo>
                  <a:pt x="605690" y="166965"/>
                </a:lnTo>
                <a:lnTo>
                  <a:pt x="567328" y="190394"/>
                </a:lnTo>
                <a:lnTo>
                  <a:pt x="529911" y="215176"/>
                </a:lnTo>
                <a:lnTo>
                  <a:pt x="493472" y="241277"/>
                </a:lnTo>
                <a:lnTo>
                  <a:pt x="458047" y="268662"/>
                </a:lnTo>
                <a:lnTo>
                  <a:pt x="423668" y="297298"/>
                </a:lnTo>
                <a:lnTo>
                  <a:pt x="390369" y="327150"/>
                </a:lnTo>
                <a:lnTo>
                  <a:pt x="358186" y="358186"/>
                </a:lnTo>
                <a:lnTo>
                  <a:pt x="327150" y="390369"/>
                </a:lnTo>
                <a:lnTo>
                  <a:pt x="297298" y="423668"/>
                </a:lnTo>
                <a:lnTo>
                  <a:pt x="268662" y="458047"/>
                </a:lnTo>
                <a:lnTo>
                  <a:pt x="241277" y="493472"/>
                </a:lnTo>
                <a:lnTo>
                  <a:pt x="215176" y="529911"/>
                </a:lnTo>
                <a:lnTo>
                  <a:pt x="190394" y="567328"/>
                </a:lnTo>
                <a:lnTo>
                  <a:pt x="166965" y="605690"/>
                </a:lnTo>
                <a:lnTo>
                  <a:pt x="144921" y="644962"/>
                </a:lnTo>
                <a:lnTo>
                  <a:pt x="124299" y="685112"/>
                </a:lnTo>
                <a:lnTo>
                  <a:pt x="105131" y="726104"/>
                </a:lnTo>
                <a:lnTo>
                  <a:pt x="87451" y="767905"/>
                </a:lnTo>
                <a:lnTo>
                  <a:pt x="71294" y="810481"/>
                </a:lnTo>
                <a:lnTo>
                  <a:pt x="56694" y="853797"/>
                </a:lnTo>
                <a:lnTo>
                  <a:pt x="43684" y="897820"/>
                </a:lnTo>
                <a:lnTo>
                  <a:pt x="32298" y="942517"/>
                </a:lnTo>
                <a:lnTo>
                  <a:pt x="22570" y="987852"/>
                </a:lnTo>
                <a:lnTo>
                  <a:pt x="14536" y="1033792"/>
                </a:lnTo>
                <a:lnTo>
                  <a:pt x="8227" y="1080303"/>
                </a:lnTo>
                <a:lnTo>
                  <a:pt x="3679" y="1127350"/>
                </a:lnTo>
                <a:lnTo>
                  <a:pt x="925" y="1174901"/>
                </a:lnTo>
                <a:lnTo>
                  <a:pt x="0" y="1222921"/>
                </a:lnTo>
                <a:lnTo>
                  <a:pt x="925" y="1270940"/>
                </a:lnTo>
                <a:lnTo>
                  <a:pt x="3679" y="1318491"/>
                </a:lnTo>
                <a:lnTo>
                  <a:pt x="8227" y="1365539"/>
                </a:lnTo>
                <a:lnTo>
                  <a:pt x="14536" y="1412050"/>
                </a:lnTo>
                <a:lnTo>
                  <a:pt x="22570" y="1457989"/>
                </a:lnTo>
                <a:lnTo>
                  <a:pt x="32298" y="1503325"/>
                </a:lnTo>
                <a:lnTo>
                  <a:pt x="43684" y="1548021"/>
                </a:lnTo>
                <a:lnTo>
                  <a:pt x="56694" y="1592044"/>
                </a:lnTo>
                <a:lnTo>
                  <a:pt x="71294" y="1635361"/>
                </a:lnTo>
                <a:lnTo>
                  <a:pt x="87451" y="1677936"/>
                </a:lnTo>
                <a:lnTo>
                  <a:pt x="105131" y="1719737"/>
                </a:lnTo>
                <a:lnTo>
                  <a:pt x="124299" y="1760729"/>
                </a:lnTo>
                <a:lnTo>
                  <a:pt x="144921" y="1800879"/>
                </a:lnTo>
                <a:lnTo>
                  <a:pt x="166965" y="1840151"/>
                </a:lnTo>
                <a:lnTo>
                  <a:pt x="190394" y="1878513"/>
                </a:lnTo>
                <a:lnTo>
                  <a:pt x="215176" y="1915930"/>
                </a:lnTo>
                <a:lnTo>
                  <a:pt x="241277" y="1952369"/>
                </a:lnTo>
                <a:lnTo>
                  <a:pt x="268662" y="1987795"/>
                </a:lnTo>
                <a:lnTo>
                  <a:pt x="297298" y="2022174"/>
                </a:lnTo>
                <a:lnTo>
                  <a:pt x="327150" y="2055472"/>
                </a:lnTo>
                <a:lnTo>
                  <a:pt x="358186" y="2087656"/>
                </a:lnTo>
                <a:lnTo>
                  <a:pt x="390369" y="2118691"/>
                </a:lnTo>
                <a:lnTo>
                  <a:pt x="423668" y="2148543"/>
                </a:lnTo>
                <a:lnTo>
                  <a:pt x="458047" y="2177179"/>
                </a:lnTo>
                <a:lnTo>
                  <a:pt x="493472" y="2204564"/>
                </a:lnTo>
                <a:lnTo>
                  <a:pt x="529911" y="2230665"/>
                </a:lnTo>
                <a:lnTo>
                  <a:pt x="567328" y="2255447"/>
                </a:lnTo>
                <a:lnTo>
                  <a:pt x="605690" y="2278877"/>
                </a:lnTo>
                <a:lnTo>
                  <a:pt x="644962" y="2300920"/>
                </a:lnTo>
                <a:lnTo>
                  <a:pt x="685112" y="2321542"/>
                </a:lnTo>
                <a:lnTo>
                  <a:pt x="726104" y="2340710"/>
                </a:lnTo>
                <a:lnTo>
                  <a:pt x="767905" y="2358390"/>
                </a:lnTo>
                <a:lnTo>
                  <a:pt x="810481" y="2374547"/>
                </a:lnTo>
                <a:lnTo>
                  <a:pt x="853797" y="2389147"/>
                </a:lnTo>
                <a:lnTo>
                  <a:pt x="897820" y="2402158"/>
                </a:lnTo>
                <a:lnTo>
                  <a:pt x="942517" y="2413543"/>
                </a:lnTo>
                <a:lnTo>
                  <a:pt x="987852" y="2423271"/>
                </a:lnTo>
                <a:lnTo>
                  <a:pt x="1033792" y="2431306"/>
                </a:lnTo>
                <a:lnTo>
                  <a:pt x="1080303" y="2437614"/>
                </a:lnTo>
                <a:lnTo>
                  <a:pt x="1127350" y="2442162"/>
                </a:lnTo>
                <a:lnTo>
                  <a:pt x="1174901" y="2444916"/>
                </a:lnTo>
                <a:lnTo>
                  <a:pt x="1222921" y="2445842"/>
                </a:lnTo>
                <a:lnTo>
                  <a:pt x="1270940" y="2444916"/>
                </a:lnTo>
                <a:lnTo>
                  <a:pt x="1318491" y="2442162"/>
                </a:lnTo>
                <a:lnTo>
                  <a:pt x="1365539" y="2437614"/>
                </a:lnTo>
                <a:lnTo>
                  <a:pt x="1412050" y="2431306"/>
                </a:lnTo>
                <a:lnTo>
                  <a:pt x="1457989" y="2423271"/>
                </a:lnTo>
                <a:lnTo>
                  <a:pt x="1503325" y="2413543"/>
                </a:lnTo>
                <a:lnTo>
                  <a:pt x="1548021" y="2402158"/>
                </a:lnTo>
                <a:lnTo>
                  <a:pt x="1592044" y="2389147"/>
                </a:lnTo>
                <a:lnTo>
                  <a:pt x="1635361" y="2374547"/>
                </a:lnTo>
                <a:lnTo>
                  <a:pt x="1677936" y="2358390"/>
                </a:lnTo>
                <a:lnTo>
                  <a:pt x="1719737" y="2340710"/>
                </a:lnTo>
                <a:lnTo>
                  <a:pt x="1760729" y="2321542"/>
                </a:lnTo>
                <a:lnTo>
                  <a:pt x="1800879" y="2300920"/>
                </a:lnTo>
                <a:lnTo>
                  <a:pt x="1840151" y="2278877"/>
                </a:lnTo>
                <a:lnTo>
                  <a:pt x="1878513" y="2255447"/>
                </a:lnTo>
                <a:lnTo>
                  <a:pt x="1915930" y="2230665"/>
                </a:lnTo>
                <a:lnTo>
                  <a:pt x="1952369" y="2204564"/>
                </a:lnTo>
                <a:lnTo>
                  <a:pt x="1987795" y="2177179"/>
                </a:lnTo>
                <a:lnTo>
                  <a:pt x="2022174" y="2148543"/>
                </a:lnTo>
                <a:lnTo>
                  <a:pt x="2055472" y="2118691"/>
                </a:lnTo>
                <a:lnTo>
                  <a:pt x="2087656" y="2087656"/>
                </a:lnTo>
                <a:lnTo>
                  <a:pt x="2118691" y="2055472"/>
                </a:lnTo>
                <a:lnTo>
                  <a:pt x="2148543" y="2022174"/>
                </a:lnTo>
                <a:lnTo>
                  <a:pt x="2177179" y="1987795"/>
                </a:lnTo>
                <a:lnTo>
                  <a:pt x="2204564" y="1952369"/>
                </a:lnTo>
                <a:lnTo>
                  <a:pt x="2230665" y="1915930"/>
                </a:lnTo>
                <a:lnTo>
                  <a:pt x="2255447" y="1878513"/>
                </a:lnTo>
                <a:lnTo>
                  <a:pt x="2278877" y="1840151"/>
                </a:lnTo>
                <a:lnTo>
                  <a:pt x="2300920" y="1800879"/>
                </a:lnTo>
                <a:lnTo>
                  <a:pt x="2321542" y="1760729"/>
                </a:lnTo>
                <a:lnTo>
                  <a:pt x="2340710" y="1719737"/>
                </a:lnTo>
                <a:lnTo>
                  <a:pt x="2358390" y="1677936"/>
                </a:lnTo>
                <a:lnTo>
                  <a:pt x="2374547" y="1635361"/>
                </a:lnTo>
                <a:lnTo>
                  <a:pt x="2389147" y="1592044"/>
                </a:lnTo>
                <a:lnTo>
                  <a:pt x="2402158" y="1548021"/>
                </a:lnTo>
                <a:lnTo>
                  <a:pt x="2413543" y="1503325"/>
                </a:lnTo>
                <a:lnTo>
                  <a:pt x="2423271" y="1457989"/>
                </a:lnTo>
                <a:lnTo>
                  <a:pt x="2431306" y="1412050"/>
                </a:lnTo>
                <a:lnTo>
                  <a:pt x="2437614" y="1365539"/>
                </a:lnTo>
                <a:lnTo>
                  <a:pt x="2442162" y="1318491"/>
                </a:lnTo>
                <a:lnTo>
                  <a:pt x="2444916" y="1270940"/>
                </a:lnTo>
                <a:lnTo>
                  <a:pt x="2445842" y="1222921"/>
                </a:lnTo>
                <a:lnTo>
                  <a:pt x="2444916" y="1174901"/>
                </a:lnTo>
                <a:lnTo>
                  <a:pt x="2442162" y="1127350"/>
                </a:lnTo>
                <a:lnTo>
                  <a:pt x="2437614" y="1080303"/>
                </a:lnTo>
                <a:lnTo>
                  <a:pt x="2431306" y="1033792"/>
                </a:lnTo>
                <a:lnTo>
                  <a:pt x="2423271" y="987852"/>
                </a:lnTo>
                <a:lnTo>
                  <a:pt x="2413543" y="942517"/>
                </a:lnTo>
                <a:lnTo>
                  <a:pt x="2402158" y="897820"/>
                </a:lnTo>
                <a:lnTo>
                  <a:pt x="2389147" y="853797"/>
                </a:lnTo>
                <a:lnTo>
                  <a:pt x="2374547" y="810481"/>
                </a:lnTo>
                <a:lnTo>
                  <a:pt x="2358390" y="767905"/>
                </a:lnTo>
                <a:lnTo>
                  <a:pt x="2340710" y="726104"/>
                </a:lnTo>
                <a:lnTo>
                  <a:pt x="2321542" y="685112"/>
                </a:lnTo>
                <a:lnTo>
                  <a:pt x="2300920" y="644962"/>
                </a:lnTo>
                <a:lnTo>
                  <a:pt x="2278877" y="605690"/>
                </a:lnTo>
                <a:lnTo>
                  <a:pt x="2255447" y="567328"/>
                </a:lnTo>
                <a:lnTo>
                  <a:pt x="2230665" y="529911"/>
                </a:lnTo>
                <a:lnTo>
                  <a:pt x="2204564" y="493472"/>
                </a:lnTo>
                <a:lnTo>
                  <a:pt x="2177179" y="458047"/>
                </a:lnTo>
                <a:lnTo>
                  <a:pt x="2148543" y="423668"/>
                </a:lnTo>
                <a:lnTo>
                  <a:pt x="2118691" y="390369"/>
                </a:lnTo>
                <a:lnTo>
                  <a:pt x="2087656" y="358186"/>
                </a:lnTo>
                <a:lnTo>
                  <a:pt x="2055472" y="327150"/>
                </a:lnTo>
                <a:lnTo>
                  <a:pt x="2022174" y="297298"/>
                </a:lnTo>
                <a:lnTo>
                  <a:pt x="1987795" y="268662"/>
                </a:lnTo>
                <a:lnTo>
                  <a:pt x="1952369" y="241277"/>
                </a:lnTo>
                <a:lnTo>
                  <a:pt x="1915930" y="215176"/>
                </a:lnTo>
                <a:lnTo>
                  <a:pt x="1878513" y="190394"/>
                </a:lnTo>
                <a:lnTo>
                  <a:pt x="1840151" y="166965"/>
                </a:lnTo>
                <a:lnTo>
                  <a:pt x="1800879" y="144921"/>
                </a:lnTo>
                <a:lnTo>
                  <a:pt x="1760729" y="124299"/>
                </a:lnTo>
                <a:lnTo>
                  <a:pt x="1719737" y="105131"/>
                </a:lnTo>
                <a:lnTo>
                  <a:pt x="1677936" y="87451"/>
                </a:lnTo>
                <a:lnTo>
                  <a:pt x="1635361" y="71294"/>
                </a:lnTo>
                <a:lnTo>
                  <a:pt x="1592044" y="56694"/>
                </a:lnTo>
                <a:lnTo>
                  <a:pt x="1548021" y="43684"/>
                </a:lnTo>
                <a:lnTo>
                  <a:pt x="1503325" y="32298"/>
                </a:lnTo>
                <a:lnTo>
                  <a:pt x="1457989" y="22570"/>
                </a:lnTo>
                <a:lnTo>
                  <a:pt x="1412050" y="14536"/>
                </a:lnTo>
                <a:lnTo>
                  <a:pt x="1365539" y="8227"/>
                </a:lnTo>
                <a:lnTo>
                  <a:pt x="1318491" y="3679"/>
                </a:lnTo>
                <a:lnTo>
                  <a:pt x="1270940" y="925"/>
                </a:lnTo>
                <a:lnTo>
                  <a:pt x="1222921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Tekstin paikkamerkki 6">
            <a:extLst>
              <a:ext uri="{FF2B5EF4-FFF2-40B4-BE49-F238E27FC236}">
                <a16:creationId xmlns:a16="http://schemas.microsoft.com/office/drawing/2014/main" id="{7AF077B2-4C5D-5760-C446-17A365810B5C}"/>
              </a:ext>
            </a:extLst>
          </p:cNvPr>
          <p:cNvSpPr>
            <a:spLocks noGrp="1" noChangeAspect="1"/>
          </p:cNvSpPr>
          <p:nvPr>
            <p:ph type="body" sz="quarter" idx="21"/>
          </p:nvPr>
        </p:nvSpPr>
        <p:spPr>
          <a:xfrm>
            <a:off x="8916073" y="2028145"/>
            <a:ext cx="2331124" cy="172776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7" name="Tekstin paikkamerkki 6">
            <a:extLst>
              <a:ext uri="{FF2B5EF4-FFF2-40B4-BE49-F238E27FC236}">
                <a16:creationId xmlns:a16="http://schemas.microsoft.com/office/drawing/2014/main" id="{2035E2F9-B3B4-4E43-3FAD-EC360183E6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07982" y="4320472"/>
            <a:ext cx="2347307" cy="348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Sitka Heading" panose="02000805020000020004" pitchFamily="2" charset="0"/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36" name="Tekstin paikkamerkki 6">
            <a:extLst>
              <a:ext uri="{FF2B5EF4-FFF2-40B4-BE49-F238E27FC236}">
                <a16:creationId xmlns:a16="http://schemas.microsoft.com/office/drawing/2014/main" id="{60EDEF88-FCC2-10B5-08CA-DBFC3991C8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03936" y="4774300"/>
            <a:ext cx="2355399" cy="14156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0" name="Kuva 39">
            <a:extLst>
              <a:ext uri="{FF2B5EF4-FFF2-40B4-BE49-F238E27FC236}">
                <a16:creationId xmlns:a16="http://schemas.microsoft.com/office/drawing/2014/main" id="{FBBEBE2B-020B-E677-F1D2-0ED52B300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sp>
        <p:nvSpPr>
          <p:cNvPr id="47" name="Päivämäärän paikkamerkki 3">
            <a:extLst>
              <a:ext uri="{FF2B5EF4-FFF2-40B4-BE49-F238E27FC236}">
                <a16:creationId xmlns:a16="http://schemas.microsoft.com/office/drawing/2014/main" id="{EB004B4B-8C61-B87A-5782-DA523C68D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843F-C133-4303-AE65-42BD76FD5294}" type="datetime1">
              <a:rPr lang="fi-FI" smtClean="0"/>
              <a:t>23.9.2024</a:t>
            </a:fld>
            <a:endParaRPr lang="fi-FI" dirty="0"/>
          </a:p>
        </p:txBody>
      </p:sp>
      <p:sp>
        <p:nvSpPr>
          <p:cNvPr id="48" name="Alatunnisteen paikkamerkki 4">
            <a:extLst>
              <a:ext uri="{FF2B5EF4-FFF2-40B4-BE49-F238E27FC236}">
                <a16:creationId xmlns:a16="http://schemas.microsoft.com/office/drawing/2014/main" id="{BF853C4D-7257-F9D4-7574-14AFB2770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49" name="Dian numeron paikkamerkki 5">
            <a:extLst>
              <a:ext uri="{FF2B5EF4-FFF2-40B4-BE49-F238E27FC236}">
                <a16:creationId xmlns:a16="http://schemas.microsoft.com/office/drawing/2014/main" id="{E4BAE82A-5D69-EC60-7410-256CD7681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" name="Suora yhdysviiva 1">
            <a:extLst>
              <a:ext uri="{FF2B5EF4-FFF2-40B4-BE49-F238E27FC236}">
                <a16:creationId xmlns:a16="http://schemas.microsoft.com/office/drawing/2014/main" id="{74A7B3B8-2B43-33C0-5323-7F7A73419C55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1105502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8730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alstaa,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on paikkamerkki 23">
            <a:extLst>
              <a:ext uri="{FF2B5EF4-FFF2-40B4-BE49-F238E27FC236}">
                <a16:creationId xmlns:a16="http://schemas.microsoft.com/office/drawing/2014/main" id="{0C32AC91-6EAA-FE8C-437A-261B251D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92" y="412694"/>
            <a:ext cx="8888427" cy="1303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Kuvan paikkamerkki 6">
            <a:extLst>
              <a:ext uri="{FF2B5EF4-FFF2-40B4-BE49-F238E27FC236}">
                <a16:creationId xmlns:a16="http://schemas.microsoft.com/office/drawing/2014/main" id="{ED4ADB6B-23A4-BAC2-8371-B82D93CC291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46150" y="1716088"/>
            <a:ext cx="2339975" cy="2339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25" name="Tekstin paikkamerkki 6">
            <a:extLst>
              <a:ext uri="{FF2B5EF4-FFF2-40B4-BE49-F238E27FC236}">
                <a16:creationId xmlns:a16="http://schemas.microsoft.com/office/drawing/2014/main" id="{B2BE5D2A-2E0A-6C73-EABE-9CA57CC00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196" y="4320472"/>
            <a:ext cx="2347307" cy="348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Sitka Heading" panose="02000805020000020004" pitchFamily="2" charset="0"/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47C6D182-5117-4692-B787-85B5BF48D6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6150" y="4774300"/>
            <a:ext cx="2355399" cy="1318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Kuvan paikkamerkki 6">
            <a:extLst>
              <a:ext uri="{FF2B5EF4-FFF2-40B4-BE49-F238E27FC236}">
                <a16:creationId xmlns:a16="http://schemas.microsoft.com/office/drawing/2014/main" id="{8080CB88-3934-5607-BA66-C2E52C8B2ED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602567" y="1716088"/>
            <a:ext cx="2339975" cy="2339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29" name="Tekstin paikkamerkki 6">
            <a:extLst>
              <a:ext uri="{FF2B5EF4-FFF2-40B4-BE49-F238E27FC236}">
                <a16:creationId xmlns:a16="http://schemas.microsoft.com/office/drawing/2014/main" id="{3B6875AF-C228-4709-4E8C-21F35EF37C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2791" y="4320472"/>
            <a:ext cx="2347307" cy="348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Sitka Heading" panose="02000805020000020004" pitchFamily="2" charset="0"/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28" name="Tekstin paikkamerkki 6">
            <a:extLst>
              <a:ext uri="{FF2B5EF4-FFF2-40B4-BE49-F238E27FC236}">
                <a16:creationId xmlns:a16="http://schemas.microsoft.com/office/drawing/2014/main" id="{635E0260-EE1C-1DD3-193C-E5E4A14ABA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98745" y="4774300"/>
            <a:ext cx="2355399" cy="1318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Kuvan paikkamerkki 6">
            <a:extLst>
              <a:ext uri="{FF2B5EF4-FFF2-40B4-BE49-F238E27FC236}">
                <a16:creationId xmlns:a16="http://schemas.microsoft.com/office/drawing/2014/main" id="{CFE1AA00-0329-9C2F-F001-2BB7B02B0A7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58984" y="1716088"/>
            <a:ext cx="2339975" cy="2339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33" name="Tekstin paikkamerkki 6">
            <a:extLst>
              <a:ext uri="{FF2B5EF4-FFF2-40B4-BE49-F238E27FC236}">
                <a16:creationId xmlns:a16="http://schemas.microsoft.com/office/drawing/2014/main" id="{A7F898C2-6C0B-71D2-1278-DE030DD151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5386" y="4320472"/>
            <a:ext cx="2347307" cy="348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Sitka Heading" panose="02000805020000020004" pitchFamily="2" charset="0"/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32" name="Tekstin paikkamerkki 6">
            <a:extLst>
              <a:ext uri="{FF2B5EF4-FFF2-40B4-BE49-F238E27FC236}">
                <a16:creationId xmlns:a16="http://schemas.microsoft.com/office/drawing/2014/main" id="{63E7D4ED-9AC2-0798-1B0B-CF1BA5311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51340" y="4774300"/>
            <a:ext cx="2355399" cy="1318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Kuvan paikkamerkki 6">
            <a:extLst>
              <a:ext uri="{FF2B5EF4-FFF2-40B4-BE49-F238E27FC236}">
                <a16:creationId xmlns:a16="http://schemas.microsoft.com/office/drawing/2014/main" id="{D94B82FE-6C36-734E-E705-104957F7ED6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15400" y="1716088"/>
            <a:ext cx="2339975" cy="2339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37" name="Tekstin paikkamerkki 6">
            <a:extLst>
              <a:ext uri="{FF2B5EF4-FFF2-40B4-BE49-F238E27FC236}">
                <a16:creationId xmlns:a16="http://schemas.microsoft.com/office/drawing/2014/main" id="{2035E2F9-B3B4-4E43-3FAD-EC360183E6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07982" y="4320472"/>
            <a:ext cx="2347307" cy="348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Sitka Heading" panose="02000805020000020004" pitchFamily="2" charset="0"/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36" name="Tekstin paikkamerkki 6">
            <a:extLst>
              <a:ext uri="{FF2B5EF4-FFF2-40B4-BE49-F238E27FC236}">
                <a16:creationId xmlns:a16="http://schemas.microsoft.com/office/drawing/2014/main" id="{60EDEF88-FCC2-10B5-08CA-DBFC3991C8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03936" y="4774300"/>
            <a:ext cx="2355399" cy="1318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E55F0471-AF9E-4CBB-5121-423AFD3BA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sp>
        <p:nvSpPr>
          <p:cNvPr id="40" name="Päivämäärän paikkamerkki 3">
            <a:extLst>
              <a:ext uri="{FF2B5EF4-FFF2-40B4-BE49-F238E27FC236}">
                <a16:creationId xmlns:a16="http://schemas.microsoft.com/office/drawing/2014/main" id="{AA5D3015-5993-4EDA-ECAF-B8EB65091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E24C4-B8BA-43DF-A8E2-295849CEA735}" type="datetime1">
              <a:rPr lang="fi-FI" smtClean="0"/>
              <a:t>23.9.2024</a:t>
            </a:fld>
            <a:endParaRPr lang="fi-FI" dirty="0"/>
          </a:p>
        </p:txBody>
      </p:sp>
      <p:sp>
        <p:nvSpPr>
          <p:cNvPr id="41" name="Alatunnisteen paikkamerkki 4">
            <a:extLst>
              <a:ext uri="{FF2B5EF4-FFF2-40B4-BE49-F238E27FC236}">
                <a16:creationId xmlns:a16="http://schemas.microsoft.com/office/drawing/2014/main" id="{319B85C0-2EB7-9FA0-E342-5AA5AEEEE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42" name="Dian numeron paikkamerkki 5">
            <a:extLst>
              <a:ext uri="{FF2B5EF4-FFF2-40B4-BE49-F238E27FC236}">
                <a16:creationId xmlns:a16="http://schemas.microsoft.com/office/drawing/2014/main" id="{8E6BDB3D-A817-6EA7-AA4C-24BB7C9BB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" name="Suora yhdysviiva 1">
            <a:extLst>
              <a:ext uri="{FF2B5EF4-FFF2-40B4-BE49-F238E27FC236}">
                <a16:creationId xmlns:a16="http://schemas.microsoft.com/office/drawing/2014/main" id="{79E834B0-4586-A4FD-304B-410189C8B8F2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1105502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6448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alstaa, kaavi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on paikkamerkki 23">
            <a:extLst>
              <a:ext uri="{FF2B5EF4-FFF2-40B4-BE49-F238E27FC236}">
                <a16:creationId xmlns:a16="http://schemas.microsoft.com/office/drawing/2014/main" id="{7C277BEA-124A-EC46-7471-43CB0A1B5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92" y="412694"/>
            <a:ext cx="8888427" cy="1303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Kaavion paikkamerkki 11">
            <a:extLst>
              <a:ext uri="{FF2B5EF4-FFF2-40B4-BE49-F238E27FC236}">
                <a16:creationId xmlns:a16="http://schemas.microsoft.com/office/drawing/2014/main" id="{7F0D7774-E965-3583-F495-C62186DCCF5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46150" y="1716088"/>
            <a:ext cx="3181350" cy="414254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kaavio napsauttamalla kuvaketta</a:t>
            </a:r>
          </a:p>
        </p:txBody>
      </p:sp>
      <p:sp>
        <p:nvSpPr>
          <p:cNvPr id="15" name="Kaavion paikkamerkki 11">
            <a:extLst>
              <a:ext uri="{FF2B5EF4-FFF2-40B4-BE49-F238E27FC236}">
                <a16:creationId xmlns:a16="http://schemas.microsoft.com/office/drawing/2014/main" id="{15F52763-66C7-DABB-668D-2DE01C4B94B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503583" y="1716088"/>
            <a:ext cx="3181350" cy="414254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kaavio napsauttamalla kuvaketta</a:t>
            </a:r>
          </a:p>
        </p:txBody>
      </p:sp>
      <p:sp>
        <p:nvSpPr>
          <p:cNvPr id="16" name="Kaavion paikkamerkki 11">
            <a:extLst>
              <a:ext uri="{FF2B5EF4-FFF2-40B4-BE49-F238E27FC236}">
                <a16:creationId xmlns:a16="http://schemas.microsoft.com/office/drawing/2014/main" id="{F411CB84-CE0F-056F-1C2E-E62FAAF4E52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061016" y="1716088"/>
            <a:ext cx="3181350" cy="414254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kaavio napsauttamalla kuvaketta</a:t>
            </a:r>
          </a:p>
        </p:txBody>
      </p:sp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2726F03C-ECC3-781B-BEAC-FC1F70F9A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8F1EE-4611-4338-AE34-D08CEDA3CD33}" type="datetime1">
              <a:rPr lang="fi-FI" smtClean="0"/>
              <a:t>23.9.2024</a:t>
            </a:fld>
            <a:endParaRPr lang="fi-FI" dirty="0"/>
          </a:p>
        </p:txBody>
      </p:sp>
      <p:sp>
        <p:nvSpPr>
          <p:cNvPr id="24" name="Alatunnisteen paikkamerkki 4">
            <a:extLst>
              <a:ext uri="{FF2B5EF4-FFF2-40B4-BE49-F238E27FC236}">
                <a16:creationId xmlns:a16="http://schemas.microsoft.com/office/drawing/2014/main" id="{C0837B1C-29FC-516A-6BB1-0D0C234F0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D54F0000-024C-166E-1BB5-2E922D90E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059C311-685C-876E-5498-9D112029C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0F0F1452-2C4D-5449-6195-F7810A499A12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1105502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693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palsta,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on paikkamerkki 23">
            <a:extLst>
              <a:ext uri="{FF2B5EF4-FFF2-40B4-BE49-F238E27FC236}">
                <a16:creationId xmlns:a16="http://schemas.microsoft.com/office/drawing/2014/main" id="{52FB4B59-68B9-D3E2-D531-8BDD2B2E7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92" y="412694"/>
            <a:ext cx="8888427" cy="1303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Kaavion paikkamerkki 11">
            <a:extLst>
              <a:ext uri="{FF2B5EF4-FFF2-40B4-BE49-F238E27FC236}">
                <a16:creationId xmlns:a16="http://schemas.microsoft.com/office/drawing/2014/main" id="{1D7D62E8-D605-A5BF-3169-D744A478F88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46150" y="1716088"/>
            <a:ext cx="10293350" cy="414254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kaavio napsauttamalla kuvaketta</a:t>
            </a:r>
          </a:p>
        </p:txBody>
      </p:sp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37FB1C93-59F5-7298-6ED1-C9054BBA4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64C2A-B615-41B8-A838-CB52FFC2B9BB}" type="datetime1">
              <a:rPr lang="fi-FI" smtClean="0"/>
              <a:t>23.9.2024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1854ED0A-295D-D8C3-C47B-9CFD45EED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A77C3A12-0F64-22FE-104E-A82E97506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5602DA95-B214-AAB4-F135-96A2E2B58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69908EFD-3F62-0D80-5237-3E81DD5140D2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1105502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6861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2AEAE4DE-853D-463D-9ABE-62D88681BA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A4CA25B3-C3E7-431F-ACB0-C164DBEA7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539" y="2205137"/>
            <a:ext cx="5097705" cy="244772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8311734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+ puna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385752E-53F6-4FF6-BDEC-99C4D25E4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52389E0C-EE91-40C5-BA0B-BA4CC618E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2793" y="344890"/>
            <a:ext cx="11466414" cy="6168220"/>
          </a:xfrm>
          <a:custGeom>
            <a:avLst/>
            <a:gdLst/>
            <a:ahLst/>
            <a:cxnLst/>
            <a:rect l="l" t="t" r="r" b="b"/>
            <a:pathLst>
              <a:path w="9972040" h="5292090">
                <a:moveTo>
                  <a:pt x="0" y="5292001"/>
                </a:moveTo>
                <a:lnTo>
                  <a:pt x="9972001" y="5292001"/>
                </a:lnTo>
                <a:lnTo>
                  <a:pt x="9972001" y="0"/>
                </a:lnTo>
                <a:lnTo>
                  <a:pt x="0" y="0"/>
                </a:lnTo>
                <a:lnTo>
                  <a:pt x="0" y="5292001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F3F7CF3-902C-4B02-AD9D-07489FC0F9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6000" y="1629000"/>
            <a:ext cx="8640000" cy="360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1871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äliotsikko + harmaa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385752E-53F6-4FF6-BDEC-99C4D25E4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34"/>
            <a:ext cx="12192000" cy="68580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52389E0C-EE91-40C5-BA0B-BA4CC618E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2793" y="344890"/>
            <a:ext cx="11466414" cy="6168220"/>
          </a:xfrm>
          <a:custGeom>
            <a:avLst/>
            <a:gdLst/>
            <a:ahLst/>
            <a:cxnLst/>
            <a:rect l="l" t="t" r="r" b="b"/>
            <a:pathLst>
              <a:path w="9972040" h="5292090">
                <a:moveTo>
                  <a:pt x="0" y="5292001"/>
                </a:moveTo>
                <a:lnTo>
                  <a:pt x="9972001" y="5292001"/>
                </a:lnTo>
                <a:lnTo>
                  <a:pt x="9972001" y="0"/>
                </a:lnTo>
                <a:lnTo>
                  <a:pt x="0" y="0"/>
                </a:lnTo>
                <a:lnTo>
                  <a:pt x="0" y="529200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F3F7CF3-902C-4B02-AD9D-07489FC0F9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6000" y="1629000"/>
            <a:ext cx="8640000" cy="360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3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23187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p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342A6BBE-FB9A-9AFE-1F8B-C3B096F0D608}"/>
              </a:ext>
            </a:extLst>
          </p:cNvPr>
          <p:cNvSpPr txBox="1"/>
          <p:nvPr userDrawn="1"/>
        </p:nvSpPr>
        <p:spPr>
          <a:xfrm>
            <a:off x="2342301" y="5232194"/>
            <a:ext cx="7507398" cy="585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i-FI" sz="3800" dirty="0">
                <a:latin typeface="+mj-lt"/>
              </a:rPr>
              <a:t>Kiitos!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70E212F-0232-FC3E-3DA1-07EF65EB4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9" y="2195012"/>
            <a:ext cx="2447622" cy="246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835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mis kansi 4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E041B07-002F-5AA8-D66F-9CC2CCE5D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545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Otsikko 9">
            <a:extLst>
              <a:ext uri="{FF2B5EF4-FFF2-40B4-BE49-F238E27FC236}">
                <a16:creationId xmlns:a16="http://schemas.microsoft.com/office/drawing/2014/main" id="{01AD8650-3FC3-B960-4C91-3379C9F51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529" y="2242477"/>
            <a:ext cx="6193778" cy="2369983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80000"/>
              </a:lnSpc>
              <a:defRPr sz="6000" b="1">
                <a:solidFill>
                  <a:schemeClr val="bg1"/>
                </a:solidFill>
                <a:latin typeface="Sitka Heading" panose="02000805020000020004" pitchFamily="2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B307596-0945-6609-2B8B-C93E42231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76" y="581664"/>
            <a:ext cx="1155724" cy="116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622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048473-C6A7-47A8-8676-18A860E5B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8A280AF-125B-4E88-86D8-9ED31EAD0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725" y="1739900"/>
            <a:ext cx="10750550" cy="4360275"/>
          </a:xfrm>
        </p:spPr>
        <p:txBody>
          <a:bodyPr/>
          <a:lstStyle>
            <a:lvl1pPr>
              <a:lnSpc>
                <a:spcPct val="100000"/>
              </a:lnSpc>
              <a:defRPr lang="fi-FI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accent1"/>
              </a:buClr>
              <a:buFont typeface="Arial" panose="020B0604020202020204" pitchFamily="34" charset="0"/>
              <a:buChar char="|"/>
              <a:defRPr lang="fi-FI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chemeClr val="accent1"/>
              </a:buClr>
              <a:buFont typeface="Arial" panose="020B0604020202020204" pitchFamily="34" charset="0"/>
              <a:buChar char="|"/>
              <a:defRPr lang="fi-FI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chemeClr val="accent1"/>
              </a:buClr>
              <a:buFont typeface="Arial" panose="020B0604020202020204" pitchFamily="34" charset="0"/>
              <a:buChar char="|"/>
              <a:defRPr lang="fi-FI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chemeClr val="accent1"/>
              </a:buClr>
              <a:buFont typeface="Arial" panose="020B0604020202020204" pitchFamily="34" charset="0"/>
              <a:buChar char="|"/>
              <a:defRPr lang="fi-FI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buClr>
                <a:schemeClr val="accent1"/>
              </a:buClr>
              <a:buFont typeface="Arial" panose="020B0604020202020204" pitchFamily="34" charset="0"/>
              <a:buChar char="|"/>
              <a:defRPr/>
            </a:lvl6pPr>
            <a:lvl7pPr>
              <a:buClr>
                <a:schemeClr val="accent1"/>
              </a:buClr>
              <a:buFont typeface="Arial" panose="020B0604020202020204" pitchFamily="34" charset="0"/>
              <a:buChar char="|"/>
              <a:defRPr/>
            </a:lvl7pPr>
            <a:lvl8pPr>
              <a:buClr>
                <a:schemeClr val="accent1"/>
              </a:buClr>
              <a:buFont typeface="Arial" panose="020B0604020202020204" pitchFamily="34" charset="0"/>
              <a:buChar char="|"/>
              <a:defRPr/>
            </a:lvl8pPr>
            <a:lvl9pPr>
              <a:buClr>
                <a:schemeClr val="accent1"/>
              </a:buClr>
              <a:buFont typeface="Arial" panose="020B0604020202020204" pitchFamily="34" charset="0"/>
              <a:buChar char="|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A367806-576F-41DE-ABBA-5AD8F68D5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0270" y="6526685"/>
            <a:ext cx="9726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5885F-7B09-4037-B8B6-54B0A360C2EA}" type="datetime1">
              <a:rPr lang="fi-FI" smtClean="0"/>
              <a:t>23.9.2024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2E5BAFA-2C87-4778-81A8-73622A423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1889" y="65266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E2FBBA2-84A8-4754-B170-134C5971A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67712" y="6526685"/>
            <a:ext cx="578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73013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656F0-D292-479D-9CAA-DCA0B028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CE4B-8F9C-464F-AB11-C7B93951F84B}" type="datetime1">
              <a:rPr lang="fi-FI" smtClean="0"/>
              <a:t>23.9.2024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9D16FA-B4FE-4B95-B321-1D8BA5AE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0ABC3-787E-40A0-B041-418F2A825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FD54-157F-4DF2-8485-78AD9086537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79084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palsta, 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B4EB33B4-D1CD-4942-A4A4-72F1DF285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10350-C10B-413C-804F-EFAA0555065D}" type="datetime1">
              <a:rPr lang="fi-FI" smtClean="0"/>
              <a:t>23.9.2024</a:t>
            </a:fld>
            <a:endParaRPr lang="fi-FI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F0DC2115-A558-44FE-9A1E-6A65A67BE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C8E1868C-B8EB-48FB-B7D7-9DFCD2A91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Otsikon paikkamerkki 23">
            <a:extLst>
              <a:ext uri="{FF2B5EF4-FFF2-40B4-BE49-F238E27FC236}">
                <a16:creationId xmlns:a16="http://schemas.microsoft.com/office/drawing/2014/main" id="{BACC2795-26DC-54BB-A816-6CC143486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92" y="412694"/>
            <a:ext cx="8888427" cy="1303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0" name="Sisällön paikkamerkki 29">
            <a:extLst>
              <a:ext uri="{FF2B5EF4-FFF2-40B4-BE49-F238E27FC236}">
                <a16:creationId xmlns:a16="http://schemas.microsoft.com/office/drawing/2014/main" id="{3ADE9817-E799-2AE2-1870-460E19A511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9664" y="1716088"/>
            <a:ext cx="10389836" cy="43767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id="{2F0A124F-9808-0AD7-0ABB-F5417AA7A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cxnSp>
        <p:nvCxnSpPr>
          <p:cNvPr id="2" name="Suora yhdysviiva 1">
            <a:extLst>
              <a:ext uri="{FF2B5EF4-FFF2-40B4-BE49-F238E27FC236}">
                <a16:creationId xmlns:a16="http://schemas.microsoft.com/office/drawing/2014/main" id="{0D5697C5-B2F4-D293-A2B9-60C9B0BF95AD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1105502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67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4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palsta, ilman vii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C8E1868C-B8EB-48FB-B7D7-9DFCD2A91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Otsikon paikkamerkki 23">
            <a:extLst>
              <a:ext uri="{FF2B5EF4-FFF2-40B4-BE49-F238E27FC236}">
                <a16:creationId xmlns:a16="http://schemas.microsoft.com/office/drawing/2014/main" id="{BACC2795-26DC-54BB-A816-6CC143486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92" y="412694"/>
            <a:ext cx="8888427" cy="1303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0" name="Sisällön paikkamerkki 29">
            <a:extLst>
              <a:ext uri="{FF2B5EF4-FFF2-40B4-BE49-F238E27FC236}">
                <a16:creationId xmlns:a16="http://schemas.microsoft.com/office/drawing/2014/main" id="{3ADE9817-E799-2AE2-1870-460E19A511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9664" y="1716088"/>
            <a:ext cx="10389836" cy="43767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id="{2F0A124F-9808-0AD7-0ABB-F5417AA7A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07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4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alstaa, 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tsikon paikkamerkki 23">
            <a:extLst>
              <a:ext uri="{FF2B5EF4-FFF2-40B4-BE49-F238E27FC236}">
                <a16:creationId xmlns:a16="http://schemas.microsoft.com/office/drawing/2014/main" id="{BACC2795-26DC-54BB-A816-6CC143486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92" y="412694"/>
            <a:ext cx="8888427" cy="1303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0" name="Sisällön paikkamerkki 29">
            <a:extLst>
              <a:ext uri="{FF2B5EF4-FFF2-40B4-BE49-F238E27FC236}">
                <a16:creationId xmlns:a16="http://schemas.microsoft.com/office/drawing/2014/main" id="{3ADE9817-E799-2AE2-1870-460E19A511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9664" y="1716088"/>
            <a:ext cx="5040000" cy="43767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id="{2F0A124F-9808-0AD7-0ABB-F5417AA7A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sp>
        <p:nvSpPr>
          <p:cNvPr id="2" name="Sisällön paikkamerkki 29">
            <a:extLst>
              <a:ext uri="{FF2B5EF4-FFF2-40B4-BE49-F238E27FC236}">
                <a16:creationId xmlns:a16="http://schemas.microsoft.com/office/drawing/2014/main" id="{4FF7D2B4-29FB-EB13-4C80-C9F06AA0413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04568" y="1716088"/>
            <a:ext cx="5040000" cy="43767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EF1F3E11-60F3-D5E0-5E5A-60BFB579C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33525-FDD7-4A44-A344-13248B2FB118}" type="datetime1">
              <a:rPr lang="fi-FI" smtClean="0"/>
              <a:t>23.9.2024</a:t>
            </a:fld>
            <a:endParaRPr lang="fi-FI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C014C8F2-64F5-5452-CE42-9F8CAFE42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E7CDF3DE-5B4D-8477-6E23-4038C2EEA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2C63DDA6-6C7F-9209-E057-4799F1AB3FDB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1105502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114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9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alstaa, bulletit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tsikon paikkamerkki 23">
            <a:extLst>
              <a:ext uri="{FF2B5EF4-FFF2-40B4-BE49-F238E27FC236}">
                <a16:creationId xmlns:a16="http://schemas.microsoft.com/office/drawing/2014/main" id="{BACC2795-26DC-54BB-A816-6CC143486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92" y="412694"/>
            <a:ext cx="8888427" cy="1303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id="{2F0A124F-9808-0AD7-0ABB-F5417AA7A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sp>
        <p:nvSpPr>
          <p:cNvPr id="3" name="Sisällön paikkamerkki 29">
            <a:extLst>
              <a:ext uri="{FF2B5EF4-FFF2-40B4-BE49-F238E27FC236}">
                <a16:creationId xmlns:a16="http://schemas.microsoft.com/office/drawing/2014/main" id="{11BCE5EE-B8B3-751C-6B3D-6958E034446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9664" y="1716088"/>
            <a:ext cx="4911865" cy="4378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CE27236F-15F7-9FA0-7504-DFFCFB2922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99188" y="1716087"/>
            <a:ext cx="5040312" cy="437673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AC8130DF-8A19-19A4-9BF5-E33F424E9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13194-7E9A-4DD4-9C8D-4D50D96AA47C}" type="datetime1">
              <a:rPr lang="fi-FI" smtClean="0"/>
              <a:t>23.9.2024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95F7F19E-6E8C-B132-E0A8-FF4FC7650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9E390AA7-B263-AC5D-808E-DD08A5FA8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2" name="Suora yhdysviiva 1">
            <a:extLst>
              <a:ext uri="{FF2B5EF4-FFF2-40B4-BE49-F238E27FC236}">
                <a16:creationId xmlns:a16="http://schemas.microsoft.com/office/drawing/2014/main" id="{A8909F91-FED1-8C79-BB01-0A31918A89A0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1105502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20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9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palsta, alaotsikko + 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23">
            <a:extLst>
              <a:ext uri="{FF2B5EF4-FFF2-40B4-BE49-F238E27FC236}">
                <a16:creationId xmlns:a16="http://schemas.microsoft.com/office/drawing/2014/main" id="{5457448C-79F2-0BDE-865B-53121233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92" y="412694"/>
            <a:ext cx="8888427" cy="1303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BA60BD8C-6EEF-4788-B85A-AB732942004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41572" y="1646636"/>
            <a:ext cx="10397928" cy="44111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Sitka Heading" panose="0200080502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5" name="Sisällön paikkamerkki 29">
            <a:extLst>
              <a:ext uri="{FF2B5EF4-FFF2-40B4-BE49-F238E27FC236}">
                <a16:creationId xmlns:a16="http://schemas.microsoft.com/office/drawing/2014/main" id="{6FF6192C-AA5C-CF40-E764-14E276ACFE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9664" y="2184850"/>
            <a:ext cx="10389836" cy="39079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ED36467-0499-D8F2-5785-6E4C71562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sp>
        <p:nvSpPr>
          <p:cNvPr id="22" name="Päivämäärän paikkamerkki 3">
            <a:extLst>
              <a:ext uri="{FF2B5EF4-FFF2-40B4-BE49-F238E27FC236}">
                <a16:creationId xmlns:a16="http://schemas.microsoft.com/office/drawing/2014/main" id="{BFA26CBE-2E0E-DD96-B01B-686938687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045D-230B-4BE2-9CD5-FA74FC7AFF9A}" type="datetime1">
              <a:rPr lang="fi-FI" smtClean="0"/>
              <a:t>23.9.2024</a:t>
            </a:fld>
            <a:endParaRPr lang="fi-FI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D02D6241-B168-76C6-3F57-8CD70B200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24" name="Dian numeron paikkamerkki 5">
            <a:extLst>
              <a:ext uri="{FF2B5EF4-FFF2-40B4-BE49-F238E27FC236}">
                <a16:creationId xmlns:a16="http://schemas.microsoft.com/office/drawing/2014/main" id="{41914A67-B7E9-AA4B-7800-24A836B4E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2" name="Suora yhdysviiva 1">
            <a:extLst>
              <a:ext uri="{FF2B5EF4-FFF2-40B4-BE49-F238E27FC236}">
                <a16:creationId xmlns:a16="http://schemas.microsoft.com/office/drawing/2014/main" id="{BB17318E-9AA9-6D39-41AC-F1E889F8D8E0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1105502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153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alstaa, alaotsikko + 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23">
            <a:extLst>
              <a:ext uri="{FF2B5EF4-FFF2-40B4-BE49-F238E27FC236}">
                <a16:creationId xmlns:a16="http://schemas.microsoft.com/office/drawing/2014/main" id="{6C28F1E6-8FCA-9980-ACE2-E215FC4D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92" y="412694"/>
            <a:ext cx="8888427" cy="1303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F7D2013D-AB5F-BBAA-9B48-2C8F10A306F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41572" y="1646636"/>
            <a:ext cx="10397928" cy="4411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Sitka Heading" panose="0200080502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7" name="Sisällön paikkamerkki 29">
            <a:extLst>
              <a:ext uri="{FF2B5EF4-FFF2-40B4-BE49-F238E27FC236}">
                <a16:creationId xmlns:a16="http://schemas.microsoft.com/office/drawing/2014/main" id="{E63F5640-2E51-D0AA-66F7-A5A9F031567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9664" y="2184849"/>
            <a:ext cx="5040000" cy="3909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1" name="Sisällön paikkamerkki 29">
            <a:extLst>
              <a:ext uri="{FF2B5EF4-FFF2-40B4-BE49-F238E27FC236}">
                <a16:creationId xmlns:a16="http://schemas.microsoft.com/office/drawing/2014/main" id="{E9F81CC3-3199-DB0E-C5A9-265345B3FA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4568" y="2184850"/>
            <a:ext cx="5040000" cy="39079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E92322F4-B43E-588F-5F3D-6D924DAEB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sp>
        <p:nvSpPr>
          <p:cNvPr id="29" name="Päivämäärän paikkamerkki 3">
            <a:extLst>
              <a:ext uri="{FF2B5EF4-FFF2-40B4-BE49-F238E27FC236}">
                <a16:creationId xmlns:a16="http://schemas.microsoft.com/office/drawing/2014/main" id="{35916E4A-52EE-DFF3-C7B3-ADA699B19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CDEDA-38E4-4658-A0A4-4E631E706CC9}" type="datetime1">
              <a:rPr lang="fi-FI" smtClean="0"/>
              <a:t>23.9.2024</a:t>
            </a:fld>
            <a:endParaRPr lang="fi-FI"/>
          </a:p>
        </p:txBody>
      </p:sp>
      <p:sp>
        <p:nvSpPr>
          <p:cNvPr id="30" name="Alatunnisteen paikkamerkki 4">
            <a:extLst>
              <a:ext uri="{FF2B5EF4-FFF2-40B4-BE49-F238E27FC236}">
                <a16:creationId xmlns:a16="http://schemas.microsoft.com/office/drawing/2014/main" id="{62992301-D673-D08C-C51F-DCDB524D5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31" name="Dian numeron paikkamerkki 5">
            <a:extLst>
              <a:ext uri="{FF2B5EF4-FFF2-40B4-BE49-F238E27FC236}">
                <a16:creationId xmlns:a16="http://schemas.microsoft.com/office/drawing/2014/main" id="{3C70B399-05B9-024A-E088-8B9505B1D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2" name="Suora yhdysviiva 1">
            <a:extLst>
              <a:ext uri="{FF2B5EF4-FFF2-40B4-BE49-F238E27FC236}">
                <a16:creationId xmlns:a16="http://schemas.microsoft.com/office/drawing/2014/main" id="{88C2D169-34FE-3CDE-BF1D-BC763BCDB655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1105502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8041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alstaa, alaotsikko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23">
            <a:extLst>
              <a:ext uri="{FF2B5EF4-FFF2-40B4-BE49-F238E27FC236}">
                <a16:creationId xmlns:a16="http://schemas.microsoft.com/office/drawing/2014/main" id="{6C28F1E6-8FCA-9980-ACE2-E215FC4D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92" y="412694"/>
            <a:ext cx="8888427" cy="1303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F7D2013D-AB5F-BBAA-9B48-2C8F10A306F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41572" y="1646636"/>
            <a:ext cx="4919957" cy="4411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Sitka Heading" panose="0200080502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7" name="Sisällön paikkamerkki 29">
            <a:extLst>
              <a:ext uri="{FF2B5EF4-FFF2-40B4-BE49-F238E27FC236}">
                <a16:creationId xmlns:a16="http://schemas.microsoft.com/office/drawing/2014/main" id="{E63F5640-2E51-D0AA-66F7-A5A9F031567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9664" y="2184849"/>
            <a:ext cx="4911865" cy="3909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E92322F4-B43E-588F-5F3D-6D924DAEB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155E7EB4-07C4-4506-9C4D-58311DCA2C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99188" y="1716087"/>
            <a:ext cx="5040312" cy="437673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383C4A8B-4138-0BAA-1C44-5AEC3606C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5081D-5EA6-44FC-BBDC-19AB3AE04668}" type="datetime1">
              <a:rPr lang="fi-FI" smtClean="0"/>
              <a:t>23.9.2024</a:t>
            </a:fld>
            <a:endParaRPr lang="fi-FI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D1D8FC45-DA76-FA9D-D6DA-8E9F8FC23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DDE3CD6D-7B1C-0F96-15A4-C2E48585A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2" name="Suora yhdysviiva 1">
            <a:extLst>
              <a:ext uri="{FF2B5EF4-FFF2-40B4-BE49-F238E27FC236}">
                <a16:creationId xmlns:a16="http://schemas.microsoft.com/office/drawing/2014/main" id="{644E103A-7693-5914-CC4B-CBA85786A803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1105502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1867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23">
            <a:extLst>
              <a:ext uri="{FF2B5EF4-FFF2-40B4-BE49-F238E27FC236}">
                <a16:creationId xmlns:a16="http://schemas.microsoft.com/office/drawing/2014/main" id="{6C28F1E6-8FCA-9980-ACE2-E215FC4D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422" y="1505119"/>
            <a:ext cx="5040000" cy="1675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5">
            <a:extLst>
              <a:ext uri="{FF2B5EF4-FFF2-40B4-BE49-F238E27FC236}">
                <a16:creationId xmlns:a16="http://schemas.microsoft.com/office/drawing/2014/main" id="{9630C3FB-A256-860F-202D-3F16BDF6C8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88013" y="3342012"/>
            <a:ext cx="5049837" cy="24114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Kuvan paikkamerkki 7">
            <a:extLst>
              <a:ext uri="{FF2B5EF4-FFF2-40B4-BE49-F238E27FC236}">
                <a16:creationId xmlns:a16="http://schemas.microsoft.com/office/drawing/2014/main" id="{9951033A-4AA1-2FD7-9ACC-A27EB4F4D4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4534" y="428625"/>
            <a:ext cx="4608000" cy="595599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5FAF8789-3C0A-5046-C73D-F6977B16C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sp>
        <p:nvSpPr>
          <p:cNvPr id="27" name="Päivämäärän paikkamerkki 3">
            <a:extLst>
              <a:ext uri="{FF2B5EF4-FFF2-40B4-BE49-F238E27FC236}">
                <a16:creationId xmlns:a16="http://schemas.microsoft.com/office/drawing/2014/main" id="{17316EDC-384E-8183-A003-69F3619E4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8B8F3-D3EF-46CD-BC6D-7CC9C79A3FA9}" type="datetime1">
              <a:rPr lang="fi-FI" smtClean="0"/>
              <a:t>23.9.2024</a:t>
            </a:fld>
            <a:endParaRPr lang="fi-FI"/>
          </a:p>
        </p:txBody>
      </p:sp>
      <p:sp>
        <p:nvSpPr>
          <p:cNvPr id="28" name="Alatunnisteen paikkamerkki 4">
            <a:extLst>
              <a:ext uri="{FF2B5EF4-FFF2-40B4-BE49-F238E27FC236}">
                <a16:creationId xmlns:a16="http://schemas.microsoft.com/office/drawing/2014/main" id="{0A9CCF56-8661-711E-2069-65CF399B0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29" name="Dian numeron paikkamerkki 5">
            <a:extLst>
              <a:ext uri="{FF2B5EF4-FFF2-40B4-BE49-F238E27FC236}">
                <a16:creationId xmlns:a16="http://schemas.microsoft.com/office/drawing/2014/main" id="{EC6DBA15-BCAC-8A34-E1DC-A53554881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2" name="Suora yhdysviiva 1">
            <a:extLst>
              <a:ext uri="{FF2B5EF4-FFF2-40B4-BE49-F238E27FC236}">
                <a16:creationId xmlns:a16="http://schemas.microsoft.com/office/drawing/2014/main" id="{E03F2A5E-0457-F723-0729-E2931AF5FB6A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1105502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4675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mis kansi 5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0E5EF731-661B-B703-43A3-EE0506048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Otsikko 9">
            <a:extLst>
              <a:ext uri="{FF2B5EF4-FFF2-40B4-BE49-F238E27FC236}">
                <a16:creationId xmlns:a16="http://schemas.microsoft.com/office/drawing/2014/main" id="{137EA805-9F04-3FE1-8F9E-D20ECF89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529" y="2242477"/>
            <a:ext cx="6193778" cy="2369983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80000"/>
              </a:lnSpc>
              <a:defRPr sz="6000" b="1">
                <a:solidFill>
                  <a:schemeClr val="bg1"/>
                </a:solidFill>
                <a:latin typeface="Sitka Heading" panose="02000805020000020004" pitchFamily="2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B7B5F79-6DCD-1F20-2E04-D6ACA7041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76" y="581664"/>
            <a:ext cx="1155724" cy="116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366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iso kuva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075E787D-A09F-9D99-1C42-D7350803FC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05529" y="0"/>
            <a:ext cx="5086470" cy="6857999"/>
          </a:xfrm>
          <a:custGeom>
            <a:avLst/>
            <a:gdLst>
              <a:gd name="connsiteX0" fmla="*/ 4156197 w 5086470"/>
              <a:gd name="connsiteY0" fmla="*/ 422275 h 6857999"/>
              <a:gd name="connsiteX1" fmla="*/ 3778372 w 5086470"/>
              <a:gd name="connsiteY1" fmla="*/ 800100 h 6857999"/>
              <a:gd name="connsiteX2" fmla="*/ 4156197 w 5086470"/>
              <a:gd name="connsiteY2" fmla="*/ 1177925 h 6857999"/>
              <a:gd name="connsiteX3" fmla="*/ 4534022 w 5086470"/>
              <a:gd name="connsiteY3" fmla="*/ 800100 h 6857999"/>
              <a:gd name="connsiteX4" fmla="*/ 4156197 w 5086470"/>
              <a:gd name="connsiteY4" fmla="*/ 422275 h 6857999"/>
              <a:gd name="connsiteX5" fmla="*/ 0 w 5086470"/>
              <a:gd name="connsiteY5" fmla="*/ 0 h 6857999"/>
              <a:gd name="connsiteX6" fmla="*/ 5086470 w 5086470"/>
              <a:gd name="connsiteY6" fmla="*/ 0 h 6857999"/>
              <a:gd name="connsiteX7" fmla="*/ 5086470 w 5086470"/>
              <a:gd name="connsiteY7" fmla="*/ 6857999 h 6857999"/>
              <a:gd name="connsiteX8" fmla="*/ 0 w 5086470"/>
              <a:gd name="connsiteY8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86470" h="6857999">
                <a:moveTo>
                  <a:pt x="4156197" y="422275"/>
                </a:moveTo>
                <a:cubicBezTo>
                  <a:pt x="3947530" y="422275"/>
                  <a:pt x="3778372" y="591433"/>
                  <a:pt x="3778372" y="800100"/>
                </a:cubicBezTo>
                <a:cubicBezTo>
                  <a:pt x="3778372" y="1008767"/>
                  <a:pt x="3947530" y="1177925"/>
                  <a:pt x="4156197" y="1177925"/>
                </a:cubicBezTo>
                <a:cubicBezTo>
                  <a:pt x="4364864" y="1177925"/>
                  <a:pt x="4534022" y="1008767"/>
                  <a:pt x="4534022" y="800100"/>
                </a:cubicBezTo>
                <a:cubicBezTo>
                  <a:pt x="4534022" y="591433"/>
                  <a:pt x="4364864" y="422275"/>
                  <a:pt x="4156197" y="422275"/>
                </a:cubicBezTo>
                <a:close/>
                <a:moveTo>
                  <a:pt x="0" y="0"/>
                </a:moveTo>
                <a:lnTo>
                  <a:pt x="5086470" y="0"/>
                </a:lnTo>
                <a:lnTo>
                  <a:pt x="5086470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5FAF8789-3C0A-5046-C73D-F6977B16C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sp>
        <p:nvSpPr>
          <p:cNvPr id="27" name="Päivämäärän paikkamerkki 3">
            <a:extLst>
              <a:ext uri="{FF2B5EF4-FFF2-40B4-BE49-F238E27FC236}">
                <a16:creationId xmlns:a16="http://schemas.microsoft.com/office/drawing/2014/main" id="{17316EDC-384E-8183-A003-69F3619E4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8457C-E602-4AD8-8142-102627B87A92}" type="datetime1">
              <a:rPr lang="fi-FI" smtClean="0"/>
              <a:t>23.9.2024</a:t>
            </a:fld>
            <a:endParaRPr lang="fi-FI"/>
          </a:p>
        </p:txBody>
      </p:sp>
      <p:sp>
        <p:nvSpPr>
          <p:cNvPr id="28" name="Alatunnisteen paikkamerkki 4">
            <a:extLst>
              <a:ext uri="{FF2B5EF4-FFF2-40B4-BE49-F238E27FC236}">
                <a16:creationId xmlns:a16="http://schemas.microsoft.com/office/drawing/2014/main" id="{0A9CCF56-8661-711E-2069-65CF399B0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29" name="Dian numeron paikkamerkki 5">
            <a:extLst>
              <a:ext uri="{FF2B5EF4-FFF2-40B4-BE49-F238E27FC236}">
                <a16:creationId xmlns:a16="http://schemas.microsoft.com/office/drawing/2014/main" id="{EC6DBA15-BCAC-8A34-E1DC-A53554881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86F258BE-059A-DB48-4682-2C7E60335CE8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622217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on paikkamerkki 23">
            <a:extLst>
              <a:ext uri="{FF2B5EF4-FFF2-40B4-BE49-F238E27FC236}">
                <a16:creationId xmlns:a16="http://schemas.microsoft.com/office/drawing/2014/main" id="{44228100-D176-2B30-4889-7C4C2EDFA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976" y="1976921"/>
            <a:ext cx="5193318" cy="1675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15">
            <a:extLst>
              <a:ext uri="{FF2B5EF4-FFF2-40B4-BE49-F238E27FC236}">
                <a16:creationId xmlns:a16="http://schemas.microsoft.com/office/drawing/2014/main" id="{BD6F3C37-E631-DF55-F05D-930856ACD1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567" y="3693315"/>
            <a:ext cx="5206815" cy="146390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54741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, nostot +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075E787D-A09F-9D99-1C42-D7350803FC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05529" y="0"/>
            <a:ext cx="5086470" cy="6857999"/>
          </a:xfrm>
          <a:custGeom>
            <a:avLst/>
            <a:gdLst>
              <a:gd name="connsiteX0" fmla="*/ 4156197 w 5086470"/>
              <a:gd name="connsiteY0" fmla="*/ 422275 h 6857999"/>
              <a:gd name="connsiteX1" fmla="*/ 3778372 w 5086470"/>
              <a:gd name="connsiteY1" fmla="*/ 800100 h 6857999"/>
              <a:gd name="connsiteX2" fmla="*/ 4156197 w 5086470"/>
              <a:gd name="connsiteY2" fmla="*/ 1177925 h 6857999"/>
              <a:gd name="connsiteX3" fmla="*/ 4534022 w 5086470"/>
              <a:gd name="connsiteY3" fmla="*/ 800100 h 6857999"/>
              <a:gd name="connsiteX4" fmla="*/ 4156197 w 5086470"/>
              <a:gd name="connsiteY4" fmla="*/ 422275 h 6857999"/>
              <a:gd name="connsiteX5" fmla="*/ 0 w 5086470"/>
              <a:gd name="connsiteY5" fmla="*/ 0 h 6857999"/>
              <a:gd name="connsiteX6" fmla="*/ 5086470 w 5086470"/>
              <a:gd name="connsiteY6" fmla="*/ 0 h 6857999"/>
              <a:gd name="connsiteX7" fmla="*/ 5086470 w 5086470"/>
              <a:gd name="connsiteY7" fmla="*/ 6857999 h 6857999"/>
              <a:gd name="connsiteX8" fmla="*/ 0 w 5086470"/>
              <a:gd name="connsiteY8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86470" h="6857999">
                <a:moveTo>
                  <a:pt x="4156197" y="422275"/>
                </a:moveTo>
                <a:cubicBezTo>
                  <a:pt x="3947530" y="422275"/>
                  <a:pt x="3778372" y="591433"/>
                  <a:pt x="3778372" y="800100"/>
                </a:cubicBezTo>
                <a:cubicBezTo>
                  <a:pt x="3778372" y="1008767"/>
                  <a:pt x="3947530" y="1177925"/>
                  <a:pt x="4156197" y="1177925"/>
                </a:cubicBezTo>
                <a:cubicBezTo>
                  <a:pt x="4364864" y="1177925"/>
                  <a:pt x="4534022" y="1008767"/>
                  <a:pt x="4534022" y="800100"/>
                </a:cubicBezTo>
                <a:cubicBezTo>
                  <a:pt x="4534022" y="591433"/>
                  <a:pt x="4364864" y="422275"/>
                  <a:pt x="4156197" y="422275"/>
                </a:cubicBezTo>
                <a:close/>
                <a:moveTo>
                  <a:pt x="0" y="0"/>
                </a:moveTo>
                <a:lnTo>
                  <a:pt x="5086470" y="0"/>
                </a:lnTo>
                <a:lnTo>
                  <a:pt x="5086470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Otsikon paikkamerkki 23">
            <a:extLst>
              <a:ext uri="{FF2B5EF4-FFF2-40B4-BE49-F238E27FC236}">
                <a16:creationId xmlns:a16="http://schemas.microsoft.com/office/drawing/2014/main" id="{6C28F1E6-8FCA-9980-ACE2-E215FC4D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976" y="477305"/>
            <a:ext cx="5193318" cy="1675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5">
            <a:extLst>
              <a:ext uri="{FF2B5EF4-FFF2-40B4-BE49-F238E27FC236}">
                <a16:creationId xmlns:a16="http://schemas.microsoft.com/office/drawing/2014/main" id="{9630C3FB-A256-860F-202D-3F16BDF6C8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567" y="2193699"/>
            <a:ext cx="5206815" cy="146390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5FAF8789-3C0A-5046-C73D-F6977B16C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sp>
        <p:nvSpPr>
          <p:cNvPr id="27" name="Päivämäärän paikkamerkki 3">
            <a:extLst>
              <a:ext uri="{FF2B5EF4-FFF2-40B4-BE49-F238E27FC236}">
                <a16:creationId xmlns:a16="http://schemas.microsoft.com/office/drawing/2014/main" id="{17316EDC-384E-8183-A003-69F3619E4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97E7F-23CE-47B1-8E16-310C247800F2}" type="datetime1">
              <a:rPr lang="fi-FI" smtClean="0"/>
              <a:t>23.9.2024</a:t>
            </a:fld>
            <a:endParaRPr lang="fi-FI"/>
          </a:p>
        </p:txBody>
      </p:sp>
      <p:sp>
        <p:nvSpPr>
          <p:cNvPr id="28" name="Alatunnisteen paikkamerkki 4">
            <a:extLst>
              <a:ext uri="{FF2B5EF4-FFF2-40B4-BE49-F238E27FC236}">
                <a16:creationId xmlns:a16="http://schemas.microsoft.com/office/drawing/2014/main" id="{0A9CCF56-8661-711E-2069-65CF399B0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29" name="Dian numeron paikkamerkki 5">
            <a:extLst>
              <a:ext uri="{FF2B5EF4-FFF2-40B4-BE49-F238E27FC236}">
                <a16:creationId xmlns:a16="http://schemas.microsoft.com/office/drawing/2014/main" id="{EC6DBA15-BCAC-8A34-E1DC-A53554881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86F258BE-059A-DB48-4682-2C7E60335CE8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622217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2">
            <a:extLst>
              <a:ext uri="{FF2B5EF4-FFF2-40B4-BE49-F238E27FC236}">
                <a16:creationId xmlns:a16="http://schemas.microsoft.com/office/drawing/2014/main" id="{CEE4530A-0A08-912E-33D9-BD99F6F8B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946761" y="3834811"/>
            <a:ext cx="1804360" cy="1804360"/>
          </a:xfrm>
          <a:custGeom>
            <a:avLst/>
            <a:gdLst/>
            <a:ahLst/>
            <a:cxnLst/>
            <a:rect l="l" t="t" r="r" b="b"/>
            <a:pathLst>
              <a:path w="2446020" h="2446020">
                <a:moveTo>
                  <a:pt x="1222921" y="0"/>
                </a:moveTo>
                <a:lnTo>
                  <a:pt x="1174901" y="925"/>
                </a:lnTo>
                <a:lnTo>
                  <a:pt x="1127350" y="3679"/>
                </a:lnTo>
                <a:lnTo>
                  <a:pt x="1080303" y="8227"/>
                </a:lnTo>
                <a:lnTo>
                  <a:pt x="1033792" y="14536"/>
                </a:lnTo>
                <a:lnTo>
                  <a:pt x="987852" y="22570"/>
                </a:lnTo>
                <a:lnTo>
                  <a:pt x="942517" y="32298"/>
                </a:lnTo>
                <a:lnTo>
                  <a:pt x="897820" y="43684"/>
                </a:lnTo>
                <a:lnTo>
                  <a:pt x="853797" y="56694"/>
                </a:lnTo>
                <a:lnTo>
                  <a:pt x="810481" y="71294"/>
                </a:lnTo>
                <a:lnTo>
                  <a:pt x="767905" y="87451"/>
                </a:lnTo>
                <a:lnTo>
                  <a:pt x="726104" y="105131"/>
                </a:lnTo>
                <a:lnTo>
                  <a:pt x="685112" y="124299"/>
                </a:lnTo>
                <a:lnTo>
                  <a:pt x="644962" y="144921"/>
                </a:lnTo>
                <a:lnTo>
                  <a:pt x="605690" y="166965"/>
                </a:lnTo>
                <a:lnTo>
                  <a:pt x="567328" y="190394"/>
                </a:lnTo>
                <a:lnTo>
                  <a:pt x="529911" y="215176"/>
                </a:lnTo>
                <a:lnTo>
                  <a:pt x="493472" y="241277"/>
                </a:lnTo>
                <a:lnTo>
                  <a:pt x="458047" y="268662"/>
                </a:lnTo>
                <a:lnTo>
                  <a:pt x="423668" y="297298"/>
                </a:lnTo>
                <a:lnTo>
                  <a:pt x="390369" y="327150"/>
                </a:lnTo>
                <a:lnTo>
                  <a:pt x="358186" y="358186"/>
                </a:lnTo>
                <a:lnTo>
                  <a:pt x="327150" y="390369"/>
                </a:lnTo>
                <a:lnTo>
                  <a:pt x="297298" y="423668"/>
                </a:lnTo>
                <a:lnTo>
                  <a:pt x="268662" y="458047"/>
                </a:lnTo>
                <a:lnTo>
                  <a:pt x="241277" y="493472"/>
                </a:lnTo>
                <a:lnTo>
                  <a:pt x="215176" y="529911"/>
                </a:lnTo>
                <a:lnTo>
                  <a:pt x="190394" y="567328"/>
                </a:lnTo>
                <a:lnTo>
                  <a:pt x="166965" y="605690"/>
                </a:lnTo>
                <a:lnTo>
                  <a:pt x="144921" y="644962"/>
                </a:lnTo>
                <a:lnTo>
                  <a:pt x="124299" y="685112"/>
                </a:lnTo>
                <a:lnTo>
                  <a:pt x="105131" y="726104"/>
                </a:lnTo>
                <a:lnTo>
                  <a:pt x="87451" y="767905"/>
                </a:lnTo>
                <a:lnTo>
                  <a:pt x="71294" y="810481"/>
                </a:lnTo>
                <a:lnTo>
                  <a:pt x="56694" y="853797"/>
                </a:lnTo>
                <a:lnTo>
                  <a:pt x="43684" y="897820"/>
                </a:lnTo>
                <a:lnTo>
                  <a:pt x="32298" y="942517"/>
                </a:lnTo>
                <a:lnTo>
                  <a:pt x="22570" y="987852"/>
                </a:lnTo>
                <a:lnTo>
                  <a:pt x="14536" y="1033792"/>
                </a:lnTo>
                <a:lnTo>
                  <a:pt x="8227" y="1080303"/>
                </a:lnTo>
                <a:lnTo>
                  <a:pt x="3679" y="1127350"/>
                </a:lnTo>
                <a:lnTo>
                  <a:pt x="925" y="1174901"/>
                </a:lnTo>
                <a:lnTo>
                  <a:pt x="0" y="1222921"/>
                </a:lnTo>
                <a:lnTo>
                  <a:pt x="925" y="1270940"/>
                </a:lnTo>
                <a:lnTo>
                  <a:pt x="3679" y="1318491"/>
                </a:lnTo>
                <a:lnTo>
                  <a:pt x="8227" y="1365539"/>
                </a:lnTo>
                <a:lnTo>
                  <a:pt x="14536" y="1412050"/>
                </a:lnTo>
                <a:lnTo>
                  <a:pt x="22570" y="1457989"/>
                </a:lnTo>
                <a:lnTo>
                  <a:pt x="32298" y="1503325"/>
                </a:lnTo>
                <a:lnTo>
                  <a:pt x="43684" y="1548021"/>
                </a:lnTo>
                <a:lnTo>
                  <a:pt x="56694" y="1592044"/>
                </a:lnTo>
                <a:lnTo>
                  <a:pt x="71294" y="1635361"/>
                </a:lnTo>
                <a:lnTo>
                  <a:pt x="87451" y="1677936"/>
                </a:lnTo>
                <a:lnTo>
                  <a:pt x="105131" y="1719737"/>
                </a:lnTo>
                <a:lnTo>
                  <a:pt x="124299" y="1760729"/>
                </a:lnTo>
                <a:lnTo>
                  <a:pt x="144921" y="1800879"/>
                </a:lnTo>
                <a:lnTo>
                  <a:pt x="166965" y="1840151"/>
                </a:lnTo>
                <a:lnTo>
                  <a:pt x="190394" y="1878513"/>
                </a:lnTo>
                <a:lnTo>
                  <a:pt x="215176" y="1915930"/>
                </a:lnTo>
                <a:lnTo>
                  <a:pt x="241277" y="1952369"/>
                </a:lnTo>
                <a:lnTo>
                  <a:pt x="268662" y="1987795"/>
                </a:lnTo>
                <a:lnTo>
                  <a:pt x="297298" y="2022174"/>
                </a:lnTo>
                <a:lnTo>
                  <a:pt x="327150" y="2055472"/>
                </a:lnTo>
                <a:lnTo>
                  <a:pt x="358186" y="2087656"/>
                </a:lnTo>
                <a:lnTo>
                  <a:pt x="390369" y="2118691"/>
                </a:lnTo>
                <a:lnTo>
                  <a:pt x="423668" y="2148543"/>
                </a:lnTo>
                <a:lnTo>
                  <a:pt x="458047" y="2177179"/>
                </a:lnTo>
                <a:lnTo>
                  <a:pt x="493472" y="2204564"/>
                </a:lnTo>
                <a:lnTo>
                  <a:pt x="529911" y="2230665"/>
                </a:lnTo>
                <a:lnTo>
                  <a:pt x="567328" y="2255447"/>
                </a:lnTo>
                <a:lnTo>
                  <a:pt x="605690" y="2278877"/>
                </a:lnTo>
                <a:lnTo>
                  <a:pt x="644962" y="2300920"/>
                </a:lnTo>
                <a:lnTo>
                  <a:pt x="685112" y="2321542"/>
                </a:lnTo>
                <a:lnTo>
                  <a:pt x="726104" y="2340710"/>
                </a:lnTo>
                <a:lnTo>
                  <a:pt x="767905" y="2358390"/>
                </a:lnTo>
                <a:lnTo>
                  <a:pt x="810481" y="2374547"/>
                </a:lnTo>
                <a:lnTo>
                  <a:pt x="853797" y="2389147"/>
                </a:lnTo>
                <a:lnTo>
                  <a:pt x="897820" y="2402158"/>
                </a:lnTo>
                <a:lnTo>
                  <a:pt x="942517" y="2413543"/>
                </a:lnTo>
                <a:lnTo>
                  <a:pt x="987852" y="2423271"/>
                </a:lnTo>
                <a:lnTo>
                  <a:pt x="1033792" y="2431306"/>
                </a:lnTo>
                <a:lnTo>
                  <a:pt x="1080303" y="2437614"/>
                </a:lnTo>
                <a:lnTo>
                  <a:pt x="1127350" y="2442162"/>
                </a:lnTo>
                <a:lnTo>
                  <a:pt x="1174901" y="2444916"/>
                </a:lnTo>
                <a:lnTo>
                  <a:pt x="1222921" y="2445842"/>
                </a:lnTo>
                <a:lnTo>
                  <a:pt x="1270940" y="2444916"/>
                </a:lnTo>
                <a:lnTo>
                  <a:pt x="1318491" y="2442162"/>
                </a:lnTo>
                <a:lnTo>
                  <a:pt x="1365539" y="2437614"/>
                </a:lnTo>
                <a:lnTo>
                  <a:pt x="1412050" y="2431306"/>
                </a:lnTo>
                <a:lnTo>
                  <a:pt x="1457989" y="2423271"/>
                </a:lnTo>
                <a:lnTo>
                  <a:pt x="1503325" y="2413543"/>
                </a:lnTo>
                <a:lnTo>
                  <a:pt x="1548021" y="2402158"/>
                </a:lnTo>
                <a:lnTo>
                  <a:pt x="1592044" y="2389147"/>
                </a:lnTo>
                <a:lnTo>
                  <a:pt x="1635361" y="2374547"/>
                </a:lnTo>
                <a:lnTo>
                  <a:pt x="1677936" y="2358390"/>
                </a:lnTo>
                <a:lnTo>
                  <a:pt x="1719737" y="2340710"/>
                </a:lnTo>
                <a:lnTo>
                  <a:pt x="1760729" y="2321542"/>
                </a:lnTo>
                <a:lnTo>
                  <a:pt x="1800879" y="2300920"/>
                </a:lnTo>
                <a:lnTo>
                  <a:pt x="1840151" y="2278877"/>
                </a:lnTo>
                <a:lnTo>
                  <a:pt x="1878513" y="2255447"/>
                </a:lnTo>
                <a:lnTo>
                  <a:pt x="1915930" y="2230665"/>
                </a:lnTo>
                <a:lnTo>
                  <a:pt x="1952369" y="2204564"/>
                </a:lnTo>
                <a:lnTo>
                  <a:pt x="1987795" y="2177179"/>
                </a:lnTo>
                <a:lnTo>
                  <a:pt x="2022174" y="2148543"/>
                </a:lnTo>
                <a:lnTo>
                  <a:pt x="2055472" y="2118691"/>
                </a:lnTo>
                <a:lnTo>
                  <a:pt x="2087656" y="2087656"/>
                </a:lnTo>
                <a:lnTo>
                  <a:pt x="2118691" y="2055472"/>
                </a:lnTo>
                <a:lnTo>
                  <a:pt x="2148543" y="2022174"/>
                </a:lnTo>
                <a:lnTo>
                  <a:pt x="2177179" y="1987795"/>
                </a:lnTo>
                <a:lnTo>
                  <a:pt x="2204564" y="1952369"/>
                </a:lnTo>
                <a:lnTo>
                  <a:pt x="2230665" y="1915930"/>
                </a:lnTo>
                <a:lnTo>
                  <a:pt x="2255447" y="1878513"/>
                </a:lnTo>
                <a:lnTo>
                  <a:pt x="2278877" y="1840151"/>
                </a:lnTo>
                <a:lnTo>
                  <a:pt x="2300920" y="1800879"/>
                </a:lnTo>
                <a:lnTo>
                  <a:pt x="2321542" y="1760729"/>
                </a:lnTo>
                <a:lnTo>
                  <a:pt x="2340710" y="1719737"/>
                </a:lnTo>
                <a:lnTo>
                  <a:pt x="2358390" y="1677936"/>
                </a:lnTo>
                <a:lnTo>
                  <a:pt x="2374547" y="1635361"/>
                </a:lnTo>
                <a:lnTo>
                  <a:pt x="2389147" y="1592044"/>
                </a:lnTo>
                <a:lnTo>
                  <a:pt x="2402158" y="1548021"/>
                </a:lnTo>
                <a:lnTo>
                  <a:pt x="2413543" y="1503325"/>
                </a:lnTo>
                <a:lnTo>
                  <a:pt x="2423271" y="1457989"/>
                </a:lnTo>
                <a:lnTo>
                  <a:pt x="2431306" y="1412050"/>
                </a:lnTo>
                <a:lnTo>
                  <a:pt x="2437614" y="1365539"/>
                </a:lnTo>
                <a:lnTo>
                  <a:pt x="2442162" y="1318491"/>
                </a:lnTo>
                <a:lnTo>
                  <a:pt x="2444916" y="1270940"/>
                </a:lnTo>
                <a:lnTo>
                  <a:pt x="2445842" y="1222921"/>
                </a:lnTo>
                <a:lnTo>
                  <a:pt x="2444916" y="1174901"/>
                </a:lnTo>
                <a:lnTo>
                  <a:pt x="2442162" y="1127350"/>
                </a:lnTo>
                <a:lnTo>
                  <a:pt x="2437614" y="1080303"/>
                </a:lnTo>
                <a:lnTo>
                  <a:pt x="2431306" y="1033792"/>
                </a:lnTo>
                <a:lnTo>
                  <a:pt x="2423271" y="987852"/>
                </a:lnTo>
                <a:lnTo>
                  <a:pt x="2413543" y="942517"/>
                </a:lnTo>
                <a:lnTo>
                  <a:pt x="2402158" y="897820"/>
                </a:lnTo>
                <a:lnTo>
                  <a:pt x="2389147" y="853797"/>
                </a:lnTo>
                <a:lnTo>
                  <a:pt x="2374547" y="810481"/>
                </a:lnTo>
                <a:lnTo>
                  <a:pt x="2358390" y="767905"/>
                </a:lnTo>
                <a:lnTo>
                  <a:pt x="2340710" y="726104"/>
                </a:lnTo>
                <a:lnTo>
                  <a:pt x="2321542" y="685112"/>
                </a:lnTo>
                <a:lnTo>
                  <a:pt x="2300920" y="644962"/>
                </a:lnTo>
                <a:lnTo>
                  <a:pt x="2278877" y="605690"/>
                </a:lnTo>
                <a:lnTo>
                  <a:pt x="2255447" y="567328"/>
                </a:lnTo>
                <a:lnTo>
                  <a:pt x="2230665" y="529911"/>
                </a:lnTo>
                <a:lnTo>
                  <a:pt x="2204564" y="493472"/>
                </a:lnTo>
                <a:lnTo>
                  <a:pt x="2177179" y="458047"/>
                </a:lnTo>
                <a:lnTo>
                  <a:pt x="2148543" y="423668"/>
                </a:lnTo>
                <a:lnTo>
                  <a:pt x="2118691" y="390369"/>
                </a:lnTo>
                <a:lnTo>
                  <a:pt x="2087656" y="358186"/>
                </a:lnTo>
                <a:lnTo>
                  <a:pt x="2055472" y="327150"/>
                </a:lnTo>
                <a:lnTo>
                  <a:pt x="2022174" y="297298"/>
                </a:lnTo>
                <a:lnTo>
                  <a:pt x="1987795" y="268662"/>
                </a:lnTo>
                <a:lnTo>
                  <a:pt x="1952369" y="241277"/>
                </a:lnTo>
                <a:lnTo>
                  <a:pt x="1915930" y="215176"/>
                </a:lnTo>
                <a:lnTo>
                  <a:pt x="1878513" y="190394"/>
                </a:lnTo>
                <a:lnTo>
                  <a:pt x="1840151" y="166965"/>
                </a:lnTo>
                <a:lnTo>
                  <a:pt x="1800879" y="144921"/>
                </a:lnTo>
                <a:lnTo>
                  <a:pt x="1760729" y="124299"/>
                </a:lnTo>
                <a:lnTo>
                  <a:pt x="1719737" y="105131"/>
                </a:lnTo>
                <a:lnTo>
                  <a:pt x="1677936" y="87451"/>
                </a:lnTo>
                <a:lnTo>
                  <a:pt x="1635361" y="71294"/>
                </a:lnTo>
                <a:lnTo>
                  <a:pt x="1592044" y="56694"/>
                </a:lnTo>
                <a:lnTo>
                  <a:pt x="1548021" y="43684"/>
                </a:lnTo>
                <a:lnTo>
                  <a:pt x="1503325" y="32298"/>
                </a:lnTo>
                <a:lnTo>
                  <a:pt x="1457989" y="22570"/>
                </a:lnTo>
                <a:lnTo>
                  <a:pt x="1412050" y="14536"/>
                </a:lnTo>
                <a:lnTo>
                  <a:pt x="1365539" y="8227"/>
                </a:lnTo>
                <a:lnTo>
                  <a:pt x="1318491" y="3679"/>
                </a:lnTo>
                <a:lnTo>
                  <a:pt x="1270940" y="925"/>
                </a:lnTo>
                <a:lnTo>
                  <a:pt x="1222921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F22C4228-0B16-2391-C6BD-08D6A887E003}"/>
              </a:ext>
            </a:extLst>
          </p:cNvPr>
          <p:cNvSpPr>
            <a:spLocks noGrp="1" noChangeAspect="1"/>
          </p:cNvSpPr>
          <p:nvPr>
            <p:ph type="body" sz="quarter" idx="10"/>
          </p:nvPr>
        </p:nvSpPr>
        <p:spPr>
          <a:xfrm>
            <a:off x="939062" y="3911410"/>
            <a:ext cx="1804138" cy="172776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7B2294BF-4754-95FB-996D-408C997EA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2929272" y="3834811"/>
            <a:ext cx="1804360" cy="1804360"/>
          </a:xfrm>
          <a:custGeom>
            <a:avLst/>
            <a:gdLst/>
            <a:ahLst/>
            <a:cxnLst/>
            <a:rect l="l" t="t" r="r" b="b"/>
            <a:pathLst>
              <a:path w="2446020" h="2446020">
                <a:moveTo>
                  <a:pt x="1222921" y="0"/>
                </a:moveTo>
                <a:lnTo>
                  <a:pt x="1174901" y="925"/>
                </a:lnTo>
                <a:lnTo>
                  <a:pt x="1127350" y="3679"/>
                </a:lnTo>
                <a:lnTo>
                  <a:pt x="1080303" y="8227"/>
                </a:lnTo>
                <a:lnTo>
                  <a:pt x="1033792" y="14536"/>
                </a:lnTo>
                <a:lnTo>
                  <a:pt x="987852" y="22570"/>
                </a:lnTo>
                <a:lnTo>
                  <a:pt x="942517" y="32298"/>
                </a:lnTo>
                <a:lnTo>
                  <a:pt x="897820" y="43684"/>
                </a:lnTo>
                <a:lnTo>
                  <a:pt x="853797" y="56694"/>
                </a:lnTo>
                <a:lnTo>
                  <a:pt x="810481" y="71294"/>
                </a:lnTo>
                <a:lnTo>
                  <a:pt x="767905" y="87451"/>
                </a:lnTo>
                <a:lnTo>
                  <a:pt x="726104" y="105131"/>
                </a:lnTo>
                <a:lnTo>
                  <a:pt x="685112" y="124299"/>
                </a:lnTo>
                <a:lnTo>
                  <a:pt x="644962" y="144921"/>
                </a:lnTo>
                <a:lnTo>
                  <a:pt x="605690" y="166965"/>
                </a:lnTo>
                <a:lnTo>
                  <a:pt x="567328" y="190394"/>
                </a:lnTo>
                <a:lnTo>
                  <a:pt x="529911" y="215176"/>
                </a:lnTo>
                <a:lnTo>
                  <a:pt x="493472" y="241277"/>
                </a:lnTo>
                <a:lnTo>
                  <a:pt x="458047" y="268662"/>
                </a:lnTo>
                <a:lnTo>
                  <a:pt x="423668" y="297298"/>
                </a:lnTo>
                <a:lnTo>
                  <a:pt x="390369" y="327150"/>
                </a:lnTo>
                <a:lnTo>
                  <a:pt x="358186" y="358186"/>
                </a:lnTo>
                <a:lnTo>
                  <a:pt x="327150" y="390369"/>
                </a:lnTo>
                <a:lnTo>
                  <a:pt x="297298" y="423668"/>
                </a:lnTo>
                <a:lnTo>
                  <a:pt x="268662" y="458047"/>
                </a:lnTo>
                <a:lnTo>
                  <a:pt x="241277" y="493472"/>
                </a:lnTo>
                <a:lnTo>
                  <a:pt x="215176" y="529911"/>
                </a:lnTo>
                <a:lnTo>
                  <a:pt x="190394" y="567328"/>
                </a:lnTo>
                <a:lnTo>
                  <a:pt x="166965" y="605690"/>
                </a:lnTo>
                <a:lnTo>
                  <a:pt x="144921" y="644962"/>
                </a:lnTo>
                <a:lnTo>
                  <a:pt x="124299" y="685112"/>
                </a:lnTo>
                <a:lnTo>
                  <a:pt x="105131" y="726104"/>
                </a:lnTo>
                <a:lnTo>
                  <a:pt x="87451" y="767905"/>
                </a:lnTo>
                <a:lnTo>
                  <a:pt x="71294" y="810481"/>
                </a:lnTo>
                <a:lnTo>
                  <a:pt x="56694" y="853797"/>
                </a:lnTo>
                <a:lnTo>
                  <a:pt x="43684" y="897820"/>
                </a:lnTo>
                <a:lnTo>
                  <a:pt x="32298" y="942517"/>
                </a:lnTo>
                <a:lnTo>
                  <a:pt x="22570" y="987852"/>
                </a:lnTo>
                <a:lnTo>
                  <a:pt x="14536" y="1033792"/>
                </a:lnTo>
                <a:lnTo>
                  <a:pt x="8227" y="1080303"/>
                </a:lnTo>
                <a:lnTo>
                  <a:pt x="3679" y="1127350"/>
                </a:lnTo>
                <a:lnTo>
                  <a:pt x="925" y="1174901"/>
                </a:lnTo>
                <a:lnTo>
                  <a:pt x="0" y="1222921"/>
                </a:lnTo>
                <a:lnTo>
                  <a:pt x="925" y="1270940"/>
                </a:lnTo>
                <a:lnTo>
                  <a:pt x="3679" y="1318491"/>
                </a:lnTo>
                <a:lnTo>
                  <a:pt x="8227" y="1365539"/>
                </a:lnTo>
                <a:lnTo>
                  <a:pt x="14536" y="1412050"/>
                </a:lnTo>
                <a:lnTo>
                  <a:pt x="22570" y="1457989"/>
                </a:lnTo>
                <a:lnTo>
                  <a:pt x="32298" y="1503325"/>
                </a:lnTo>
                <a:lnTo>
                  <a:pt x="43684" y="1548021"/>
                </a:lnTo>
                <a:lnTo>
                  <a:pt x="56694" y="1592044"/>
                </a:lnTo>
                <a:lnTo>
                  <a:pt x="71294" y="1635361"/>
                </a:lnTo>
                <a:lnTo>
                  <a:pt x="87451" y="1677936"/>
                </a:lnTo>
                <a:lnTo>
                  <a:pt x="105131" y="1719737"/>
                </a:lnTo>
                <a:lnTo>
                  <a:pt x="124299" y="1760729"/>
                </a:lnTo>
                <a:lnTo>
                  <a:pt x="144921" y="1800879"/>
                </a:lnTo>
                <a:lnTo>
                  <a:pt x="166965" y="1840151"/>
                </a:lnTo>
                <a:lnTo>
                  <a:pt x="190394" y="1878513"/>
                </a:lnTo>
                <a:lnTo>
                  <a:pt x="215176" y="1915930"/>
                </a:lnTo>
                <a:lnTo>
                  <a:pt x="241277" y="1952369"/>
                </a:lnTo>
                <a:lnTo>
                  <a:pt x="268662" y="1987795"/>
                </a:lnTo>
                <a:lnTo>
                  <a:pt x="297298" y="2022174"/>
                </a:lnTo>
                <a:lnTo>
                  <a:pt x="327150" y="2055472"/>
                </a:lnTo>
                <a:lnTo>
                  <a:pt x="358186" y="2087656"/>
                </a:lnTo>
                <a:lnTo>
                  <a:pt x="390369" y="2118691"/>
                </a:lnTo>
                <a:lnTo>
                  <a:pt x="423668" y="2148543"/>
                </a:lnTo>
                <a:lnTo>
                  <a:pt x="458047" y="2177179"/>
                </a:lnTo>
                <a:lnTo>
                  <a:pt x="493472" y="2204564"/>
                </a:lnTo>
                <a:lnTo>
                  <a:pt x="529911" y="2230665"/>
                </a:lnTo>
                <a:lnTo>
                  <a:pt x="567328" y="2255447"/>
                </a:lnTo>
                <a:lnTo>
                  <a:pt x="605690" y="2278877"/>
                </a:lnTo>
                <a:lnTo>
                  <a:pt x="644962" y="2300920"/>
                </a:lnTo>
                <a:lnTo>
                  <a:pt x="685112" y="2321542"/>
                </a:lnTo>
                <a:lnTo>
                  <a:pt x="726104" y="2340710"/>
                </a:lnTo>
                <a:lnTo>
                  <a:pt x="767905" y="2358390"/>
                </a:lnTo>
                <a:lnTo>
                  <a:pt x="810481" y="2374547"/>
                </a:lnTo>
                <a:lnTo>
                  <a:pt x="853797" y="2389147"/>
                </a:lnTo>
                <a:lnTo>
                  <a:pt x="897820" y="2402158"/>
                </a:lnTo>
                <a:lnTo>
                  <a:pt x="942517" y="2413543"/>
                </a:lnTo>
                <a:lnTo>
                  <a:pt x="987852" y="2423271"/>
                </a:lnTo>
                <a:lnTo>
                  <a:pt x="1033792" y="2431306"/>
                </a:lnTo>
                <a:lnTo>
                  <a:pt x="1080303" y="2437614"/>
                </a:lnTo>
                <a:lnTo>
                  <a:pt x="1127350" y="2442162"/>
                </a:lnTo>
                <a:lnTo>
                  <a:pt x="1174901" y="2444916"/>
                </a:lnTo>
                <a:lnTo>
                  <a:pt x="1222921" y="2445842"/>
                </a:lnTo>
                <a:lnTo>
                  <a:pt x="1270940" y="2444916"/>
                </a:lnTo>
                <a:lnTo>
                  <a:pt x="1318491" y="2442162"/>
                </a:lnTo>
                <a:lnTo>
                  <a:pt x="1365539" y="2437614"/>
                </a:lnTo>
                <a:lnTo>
                  <a:pt x="1412050" y="2431306"/>
                </a:lnTo>
                <a:lnTo>
                  <a:pt x="1457989" y="2423271"/>
                </a:lnTo>
                <a:lnTo>
                  <a:pt x="1503325" y="2413543"/>
                </a:lnTo>
                <a:lnTo>
                  <a:pt x="1548021" y="2402158"/>
                </a:lnTo>
                <a:lnTo>
                  <a:pt x="1592044" y="2389147"/>
                </a:lnTo>
                <a:lnTo>
                  <a:pt x="1635361" y="2374547"/>
                </a:lnTo>
                <a:lnTo>
                  <a:pt x="1677936" y="2358390"/>
                </a:lnTo>
                <a:lnTo>
                  <a:pt x="1719737" y="2340710"/>
                </a:lnTo>
                <a:lnTo>
                  <a:pt x="1760729" y="2321542"/>
                </a:lnTo>
                <a:lnTo>
                  <a:pt x="1800879" y="2300920"/>
                </a:lnTo>
                <a:lnTo>
                  <a:pt x="1840151" y="2278877"/>
                </a:lnTo>
                <a:lnTo>
                  <a:pt x="1878513" y="2255447"/>
                </a:lnTo>
                <a:lnTo>
                  <a:pt x="1915930" y="2230665"/>
                </a:lnTo>
                <a:lnTo>
                  <a:pt x="1952369" y="2204564"/>
                </a:lnTo>
                <a:lnTo>
                  <a:pt x="1987795" y="2177179"/>
                </a:lnTo>
                <a:lnTo>
                  <a:pt x="2022174" y="2148543"/>
                </a:lnTo>
                <a:lnTo>
                  <a:pt x="2055472" y="2118691"/>
                </a:lnTo>
                <a:lnTo>
                  <a:pt x="2087656" y="2087656"/>
                </a:lnTo>
                <a:lnTo>
                  <a:pt x="2118691" y="2055472"/>
                </a:lnTo>
                <a:lnTo>
                  <a:pt x="2148543" y="2022174"/>
                </a:lnTo>
                <a:lnTo>
                  <a:pt x="2177179" y="1987795"/>
                </a:lnTo>
                <a:lnTo>
                  <a:pt x="2204564" y="1952369"/>
                </a:lnTo>
                <a:lnTo>
                  <a:pt x="2230665" y="1915930"/>
                </a:lnTo>
                <a:lnTo>
                  <a:pt x="2255447" y="1878513"/>
                </a:lnTo>
                <a:lnTo>
                  <a:pt x="2278877" y="1840151"/>
                </a:lnTo>
                <a:lnTo>
                  <a:pt x="2300920" y="1800879"/>
                </a:lnTo>
                <a:lnTo>
                  <a:pt x="2321542" y="1760729"/>
                </a:lnTo>
                <a:lnTo>
                  <a:pt x="2340710" y="1719737"/>
                </a:lnTo>
                <a:lnTo>
                  <a:pt x="2358390" y="1677936"/>
                </a:lnTo>
                <a:lnTo>
                  <a:pt x="2374547" y="1635361"/>
                </a:lnTo>
                <a:lnTo>
                  <a:pt x="2389147" y="1592044"/>
                </a:lnTo>
                <a:lnTo>
                  <a:pt x="2402158" y="1548021"/>
                </a:lnTo>
                <a:lnTo>
                  <a:pt x="2413543" y="1503325"/>
                </a:lnTo>
                <a:lnTo>
                  <a:pt x="2423271" y="1457989"/>
                </a:lnTo>
                <a:lnTo>
                  <a:pt x="2431306" y="1412050"/>
                </a:lnTo>
                <a:lnTo>
                  <a:pt x="2437614" y="1365539"/>
                </a:lnTo>
                <a:lnTo>
                  <a:pt x="2442162" y="1318491"/>
                </a:lnTo>
                <a:lnTo>
                  <a:pt x="2444916" y="1270940"/>
                </a:lnTo>
                <a:lnTo>
                  <a:pt x="2445842" y="1222921"/>
                </a:lnTo>
                <a:lnTo>
                  <a:pt x="2444916" y="1174901"/>
                </a:lnTo>
                <a:lnTo>
                  <a:pt x="2442162" y="1127350"/>
                </a:lnTo>
                <a:lnTo>
                  <a:pt x="2437614" y="1080303"/>
                </a:lnTo>
                <a:lnTo>
                  <a:pt x="2431306" y="1033792"/>
                </a:lnTo>
                <a:lnTo>
                  <a:pt x="2423271" y="987852"/>
                </a:lnTo>
                <a:lnTo>
                  <a:pt x="2413543" y="942517"/>
                </a:lnTo>
                <a:lnTo>
                  <a:pt x="2402158" y="897820"/>
                </a:lnTo>
                <a:lnTo>
                  <a:pt x="2389147" y="853797"/>
                </a:lnTo>
                <a:lnTo>
                  <a:pt x="2374547" y="810481"/>
                </a:lnTo>
                <a:lnTo>
                  <a:pt x="2358390" y="767905"/>
                </a:lnTo>
                <a:lnTo>
                  <a:pt x="2340710" y="726104"/>
                </a:lnTo>
                <a:lnTo>
                  <a:pt x="2321542" y="685112"/>
                </a:lnTo>
                <a:lnTo>
                  <a:pt x="2300920" y="644962"/>
                </a:lnTo>
                <a:lnTo>
                  <a:pt x="2278877" y="605690"/>
                </a:lnTo>
                <a:lnTo>
                  <a:pt x="2255447" y="567328"/>
                </a:lnTo>
                <a:lnTo>
                  <a:pt x="2230665" y="529911"/>
                </a:lnTo>
                <a:lnTo>
                  <a:pt x="2204564" y="493472"/>
                </a:lnTo>
                <a:lnTo>
                  <a:pt x="2177179" y="458047"/>
                </a:lnTo>
                <a:lnTo>
                  <a:pt x="2148543" y="423668"/>
                </a:lnTo>
                <a:lnTo>
                  <a:pt x="2118691" y="390369"/>
                </a:lnTo>
                <a:lnTo>
                  <a:pt x="2087656" y="358186"/>
                </a:lnTo>
                <a:lnTo>
                  <a:pt x="2055472" y="327150"/>
                </a:lnTo>
                <a:lnTo>
                  <a:pt x="2022174" y="297298"/>
                </a:lnTo>
                <a:lnTo>
                  <a:pt x="1987795" y="268662"/>
                </a:lnTo>
                <a:lnTo>
                  <a:pt x="1952369" y="241277"/>
                </a:lnTo>
                <a:lnTo>
                  <a:pt x="1915930" y="215176"/>
                </a:lnTo>
                <a:lnTo>
                  <a:pt x="1878513" y="190394"/>
                </a:lnTo>
                <a:lnTo>
                  <a:pt x="1840151" y="166965"/>
                </a:lnTo>
                <a:lnTo>
                  <a:pt x="1800879" y="144921"/>
                </a:lnTo>
                <a:lnTo>
                  <a:pt x="1760729" y="124299"/>
                </a:lnTo>
                <a:lnTo>
                  <a:pt x="1719737" y="105131"/>
                </a:lnTo>
                <a:lnTo>
                  <a:pt x="1677936" y="87451"/>
                </a:lnTo>
                <a:lnTo>
                  <a:pt x="1635361" y="71294"/>
                </a:lnTo>
                <a:lnTo>
                  <a:pt x="1592044" y="56694"/>
                </a:lnTo>
                <a:lnTo>
                  <a:pt x="1548021" y="43684"/>
                </a:lnTo>
                <a:lnTo>
                  <a:pt x="1503325" y="32298"/>
                </a:lnTo>
                <a:lnTo>
                  <a:pt x="1457989" y="22570"/>
                </a:lnTo>
                <a:lnTo>
                  <a:pt x="1412050" y="14536"/>
                </a:lnTo>
                <a:lnTo>
                  <a:pt x="1365539" y="8227"/>
                </a:lnTo>
                <a:lnTo>
                  <a:pt x="1318491" y="3679"/>
                </a:lnTo>
                <a:lnTo>
                  <a:pt x="1270940" y="925"/>
                </a:lnTo>
                <a:lnTo>
                  <a:pt x="1222921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DB1422D8-7FFB-A1C5-D8D3-B2761C75D683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2921573" y="3911410"/>
            <a:ext cx="1804138" cy="172776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5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72601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alstaa, pal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6A8ED01A-CB80-4528-8E0F-59E76D887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953849" y="1722025"/>
            <a:ext cx="2340000" cy="2340000"/>
          </a:xfrm>
          <a:custGeom>
            <a:avLst/>
            <a:gdLst/>
            <a:ahLst/>
            <a:cxnLst/>
            <a:rect l="l" t="t" r="r" b="b"/>
            <a:pathLst>
              <a:path w="2446020" h="2446020">
                <a:moveTo>
                  <a:pt x="1222921" y="0"/>
                </a:moveTo>
                <a:lnTo>
                  <a:pt x="1174901" y="925"/>
                </a:lnTo>
                <a:lnTo>
                  <a:pt x="1127350" y="3679"/>
                </a:lnTo>
                <a:lnTo>
                  <a:pt x="1080303" y="8227"/>
                </a:lnTo>
                <a:lnTo>
                  <a:pt x="1033792" y="14536"/>
                </a:lnTo>
                <a:lnTo>
                  <a:pt x="987852" y="22570"/>
                </a:lnTo>
                <a:lnTo>
                  <a:pt x="942517" y="32298"/>
                </a:lnTo>
                <a:lnTo>
                  <a:pt x="897820" y="43684"/>
                </a:lnTo>
                <a:lnTo>
                  <a:pt x="853797" y="56694"/>
                </a:lnTo>
                <a:lnTo>
                  <a:pt x="810481" y="71294"/>
                </a:lnTo>
                <a:lnTo>
                  <a:pt x="767905" y="87451"/>
                </a:lnTo>
                <a:lnTo>
                  <a:pt x="726104" y="105131"/>
                </a:lnTo>
                <a:lnTo>
                  <a:pt x="685112" y="124299"/>
                </a:lnTo>
                <a:lnTo>
                  <a:pt x="644962" y="144921"/>
                </a:lnTo>
                <a:lnTo>
                  <a:pt x="605690" y="166965"/>
                </a:lnTo>
                <a:lnTo>
                  <a:pt x="567328" y="190394"/>
                </a:lnTo>
                <a:lnTo>
                  <a:pt x="529911" y="215176"/>
                </a:lnTo>
                <a:lnTo>
                  <a:pt x="493472" y="241277"/>
                </a:lnTo>
                <a:lnTo>
                  <a:pt x="458047" y="268662"/>
                </a:lnTo>
                <a:lnTo>
                  <a:pt x="423668" y="297298"/>
                </a:lnTo>
                <a:lnTo>
                  <a:pt x="390369" y="327150"/>
                </a:lnTo>
                <a:lnTo>
                  <a:pt x="358186" y="358186"/>
                </a:lnTo>
                <a:lnTo>
                  <a:pt x="327150" y="390369"/>
                </a:lnTo>
                <a:lnTo>
                  <a:pt x="297298" y="423668"/>
                </a:lnTo>
                <a:lnTo>
                  <a:pt x="268662" y="458047"/>
                </a:lnTo>
                <a:lnTo>
                  <a:pt x="241277" y="493472"/>
                </a:lnTo>
                <a:lnTo>
                  <a:pt x="215176" y="529911"/>
                </a:lnTo>
                <a:lnTo>
                  <a:pt x="190394" y="567328"/>
                </a:lnTo>
                <a:lnTo>
                  <a:pt x="166965" y="605690"/>
                </a:lnTo>
                <a:lnTo>
                  <a:pt x="144921" y="644962"/>
                </a:lnTo>
                <a:lnTo>
                  <a:pt x="124299" y="685112"/>
                </a:lnTo>
                <a:lnTo>
                  <a:pt x="105131" y="726104"/>
                </a:lnTo>
                <a:lnTo>
                  <a:pt x="87451" y="767905"/>
                </a:lnTo>
                <a:lnTo>
                  <a:pt x="71294" y="810481"/>
                </a:lnTo>
                <a:lnTo>
                  <a:pt x="56694" y="853797"/>
                </a:lnTo>
                <a:lnTo>
                  <a:pt x="43684" y="897820"/>
                </a:lnTo>
                <a:lnTo>
                  <a:pt x="32298" y="942517"/>
                </a:lnTo>
                <a:lnTo>
                  <a:pt x="22570" y="987852"/>
                </a:lnTo>
                <a:lnTo>
                  <a:pt x="14536" y="1033792"/>
                </a:lnTo>
                <a:lnTo>
                  <a:pt x="8227" y="1080303"/>
                </a:lnTo>
                <a:lnTo>
                  <a:pt x="3679" y="1127350"/>
                </a:lnTo>
                <a:lnTo>
                  <a:pt x="925" y="1174901"/>
                </a:lnTo>
                <a:lnTo>
                  <a:pt x="0" y="1222921"/>
                </a:lnTo>
                <a:lnTo>
                  <a:pt x="925" y="1270940"/>
                </a:lnTo>
                <a:lnTo>
                  <a:pt x="3679" y="1318491"/>
                </a:lnTo>
                <a:lnTo>
                  <a:pt x="8227" y="1365539"/>
                </a:lnTo>
                <a:lnTo>
                  <a:pt x="14536" y="1412050"/>
                </a:lnTo>
                <a:lnTo>
                  <a:pt x="22570" y="1457989"/>
                </a:lnTo>
                <a:lnTo>
                  <a:pt x="32298" y="1503325"/>
                </a:lnTo>
                <a:lnTo>
                  <a:pt x="43684" y="1548021"/>
                </a:lnTo>
                <a:lnTo>
                  <a:pt x="56694" y="1592044"/>
                </a:lnTo>
                <a:lnTo>
                  <a:pt x="71294" y="1635361"/>
                </a:lnTo>
                <a:lnTo>
                  <a:pt x="87451" y="1677936"/>
                </a:lnTo>
                <a:lnTo>
                  <a:pt x="105131" y="1719737"/>
                </a:lnTo>
                <a:lnTo>
                  <a:pt x="124299" y="1760729"/>
                </a:lnTo>
                <a:lnTo>
                  <a:pt x="144921" y="1800879"/>
                </a:lnTo>
                <a:lnTo>
                  <a:pt x="166965" y="1840151"/>
                </a:lnTo>
                <a:lnTo>
                  <a:pt x="190394" y="1878513"/>
                </a:lnTo>
                <a:lnTo>
                  <a:pt x="215176" y="1915930"/>
                </a:lnTo>
                <a:lnTo>
                  <a:pt x="241277" y="1952369"/>
                </a:lnTo>
                <a:lnTo>
                  <a:pt x="268662" y="1987795"/>
                </a:lnTo>
                <a:lnTo>
                  <a:pt x="297298" y="2022174"/>
                </a:lnTo>
                <a:lnTo>
                  <a:pt x="327150" y="2055472"/>
                </a:lnTo>
                <a:lnTo>
                  <a:pt x="358186" y="2087656"/>
                </a:lnTo>
                <a:lnTo>
                  <a:pt x="390369" y="2118691"/>
                </a:lnTo>
                <a:lnTo>
                  <a:pt x="423668" y="2148543"/>
                </a:lnTo>
                <a:lnTo>
                  <a:pt x="458047" y="2177179"/>
                </a:lnTo>
                <a:lnTo>
                  <a:pt x="493472" y="2204564"/>
                </a:lnTo>
                <a:lnTo>
                  <a:pt x="529911" y="2230665"/>
                </a:lnTo>
                <a:lnTo>
                  <a:pt x="567328" y="2255447"/>
                </a:lnTo>
                <a:lnTo>
                  <a:pt x="605690" y="2278877"/>
                </a:lnTo>
                <a:lnTo>
                  <a:pt x="644962" y="2300920"/>
                </a:lnTo>
                <a:lnTo>
                  <a:pt x="685112" y="2321542"/>
                </a:lnTo>
                <a:lnTo>
                  <a:pt x="726104" y="2340710"/>
                </a:lnTo>
                <a:lnTo>
                  <a:pt x="767905" y="2358390"/>
                </a:lnTo>
                <a:lnTo>
                  <a:pt x="810481" y="2374547"/>
                </a:lnTo>
                <a:lnTo>
                  <a:pt x="853797" y="2389147"/>
                </a:lnTo>
                <a:lnTo>
                  <a:pt x="897820" y="2402158"/>
                </a:lnTo>
                <a:lnTo>
                  <a:pt x="942517" y="2413543"/>
                </a:lnTo>
                <a:lnTo>
                  <a:pt x="987852" y="2423271"/>
                </a:lnTo>
                <a:lnTo>
                  <a:pt x="1033792" y="2431306"/>
                </a:lnTo>
                <a:lnTo>
                  <a:pt x="1080303" y="2437614"/>
                </a:lnTo>
                <a:lnTo>
                  <a:pt x="1127350" y="2442162"/>
                </a:lnTo>
                <a:lnTo>
                  <a:pt x="1174901" y="2444916"/>
                </a:lnTo>
                <a:lnTo>
                  <a:pt x="1222921" y="2445842"/>
                </a:lnTo>
                <a:lnTo>
                  <a:pt x="1270940" y="2444916"/>
                </a:lnTo>
                <a:lnTo>
                  <a:pt x="1318491" y="2442162"/>
                </a:lnTo>
                <a:lnTo>
                  <a:pt x="1365539" y="2437614"/>
                </a:lnTo>
                <a:lnTo>
                  <a:pt x="1412050" y="2431306"/>
                </a:lnTo>
                <a:lnTo>
                  <a:pt x="1457989" y="2423271"/>
                </a:lnTo>
                <a:lnTo>
                  <a:pt x="1503325" y="2413543"/>
                </a:lnTo>
                <a:lnTo>
                  <a:pt x="1548021" y="2402158"/>
                </a:lnTo>
                <a:lnTo>
                  <a:pt x="1592044" y="2389147"/>
                </a:lnTo>
                <a:lnTo>
                  <a:pt x="1635361" y="2374547"/>
                </a:lnTo>
                <a:lnTo>
                  <a:pt x="1677936" y="2358390"/>
                </a:lnTo>
                <a:lnTo>
                  <a:pt x="1719737" y="2340710"/>
                </a:lnTo>
                <a:lnTo>
                  <a:pt x="1760729" y="2321542"/>
                </a:lnTo>
                <a:lnTo>
                  <a:pt x="1800879" y="2300920"/>
                </a:lnTo>
                <a:lnTo>
                  <a:pt x="1840151" y="2278877"/>
                </a:lnTo>
                <a:lnTo>
                  <a:pt x="1878513" y="2255447"/>
                </a:lnTo>
                <a:lnTo>
                  <a:pt x="1915930" y="2230665"/>
                </a:lnTo>
                <a:lnTo>
                  <a:pt x="1952369" y="2204564"/>
                </a:lnTo>
                <a:lnTo>
                  <a:pt x="1987795" y="2177179"/>
                </a:lnTo>
                <a:lnTo>
                  <a:pt x="2022174" y="2148543"/>
                </a:lnTo>
                <a:lnTo>
                  <a:pt x="2055472" y="2118691"/>
                </a:lnTo>
                <a:lnTo>
                  <a:pt x="2087656" y="2087656"/>
                </a:lnTo>
                <a:lnTo>
                  <a:pt x="2118691" y="2055472"/>
                </a:lnTo>
                <a:lnTo>
                  <a:pt x="2148543" y="2022174"/>
                </a:lnTo>
                <a:lnTo>
                  <a:pt x="2177179" y="1987795"/>
                </a:lnTo>
                <a:lnTo>
                  <a:pt x="2204564" y="1952369"/>
                </a:lnTo>
                <a:lnTo>
                  <a:pt x="2230665" y="1915930"/>
                </a:lnTo>
                <a:lnTo>
                  <a:pt x="2255447" y="1878513"/>
                </a:lnTo>
                <a:lnTo>
                  <a:pt x="2278877" y="1840151"/>
                </a:lnTo>
                <a:lnTo>
                  <a:pt x="2300920" y="1800879"/>
                </a:lnTo>
                <a:lnTo>
                  <a:pt x="2321542" y="1760729"/>
                </a:lnTo>
                <a:lnTo>
                  <a:pt x="2340710" y="1719737"/>
                </a:lnTo>
                <a:lnTo>
                  <a:pt x="2358390" y="1677936"/>
                </a:lnTo>
                <a:lnTo>
                  <a:pt x="2374547" y="1635361"/>
                </a:lnTo>
                <a:lnTo>
                  <a:pt x="2389147" y="1592044"/>
                </a:lnTo>
                <a:lnTo>
                  <a:pt x="2402158" y="1548021"/>
                </a:lnTo>
                <a:lnTo>
                  <a:pt x="2413543" y="1503325"/>
                </a:lnTo>
                <a:lnTo>
                  <a:pt x="2423271" y="1457989"/>
                </a:lnTo>
                <a:lnTo>
                  <a:pt x="2431306" y="1412050"/>
                </a:lnTo>
                <a:lnTo>
                  <a:pt x="2437614" y="1365539"/>
                </a:lnTo>
                <a:lnTo>
                  <a:pt x="2442162" y="1318491"/>
                </a:lnTo>
                <a:lnTo>
                  <a:pt x="2444916" y="1270940"/>
                </a:lnTo>
                <a:lnTo>
                  <a:pt x="2445842" y="1222921"/>
                </a:lnTo>
                <a:lnTo>
                  <a:pt x="2444916" y="1174901"/>
                </a:lnTo>
                <a:lnTo>
                  <a:pt x="2442162" y="1127350"/>
                </a:lnTo>
                <a:lnTo>
                  <a:pt x="2437614" y="1080303"/>
                </a:lnTo>
                <a:lnTo>
                  <a:pt x="2431306" y="1033792"/>
                </a:lnTo>
                <a:lnTo>
                  <a:pt x="2423271" y="987852"/>
                </a:lnTo>
                <a:lnTo>
                  <a:pt x="2413543" y="942517"/>
                </a:lnTo>
                <a:lnTo>
                  <a:pt x="2402158" y="897820"/>
                </a:lnTo>
                <a:lnTo>
                  <a:pt x="2389147" y="853797"/>
                </a:lnTo>
                <a:lnTo>
                  <a:pt x="2374547" y="810481"/>
                </a:lnTo>
                <a:lnTo>
                  <a:pt x="2358390" y="767905"/>
                </a:lnTo>
                <a:lnTo>
                  <a:pt x="2340710" y="726104"/>
                </a:lnTo>
                <a:lnTo>
                  <a:pt x="2321542" y="685112"/>
                </a:lnTo>
                <a:lnTo>
                  <a:pt x="2300920" y="644962"/>
                </a:lnTo>
                <a:lnTo>
                  <a:pt x="2278877" y="605690"/>
                </a:lnTo>
                <a:lnTo>
                  <a:pt x="2255447" y="567328"/>
                </a:lnTo>
                <a:lnTo>
                  <a:pt x="2230665" y="529911"/>
                </a:lnTo>
                <a:lnTo>
                  <a:pt x="2204564" y="493472"/>
                </a:lnTo>
                <a:lnTo>
                  <a:pt x="2177179" y="458047"/>
                </a:lnTo>
                <a:lnTo>
                  <a:pt x="2148543" y="423668"/>
                </a:lnTo>
                <a:lnTo>
                  <a:pt x="2118691" y="390369"/>
                </a:lnTo>
                <a:lnTo>
                  <a:pt x="2087656" y="358186"/>
                </a:lnTo>
                <a:lnTo>
                  <a:pt x="2055472" y="327150"/>
                </a:lnTo>
                <a:lnTo>
                  <a:pt x="2022174" y="297298"/>
                </a:lnTo>
                <a:lnTo>
                  <a:pt x="1987795" y="268662"/>
                </a:lnTo>
                <a:lnTo>
                  <a:pt x="1952369" y="241277"/>
                </a:lnTo>
                <a:lnTo>
                  <a:pt x="1915930" y="215176"/>
                </a:lnTo>
                <a:lnTo>
                  <a:pt x="1878513" y="190394"/>
                </a:lnTo>
                <a:lnTo>
                  <a:pt x="1840151" y="166965"/>
                </a:lnTo>
                <a:lnTo>
                  <a:pt x="1800879" y="144921"/>
                </a:lnTo>
                <a:lnTo>
                  <a:pt x="1760729" y="124299"/>
                </a:lnTo>
                <a:lnTo>
                  <a:pt x="1719737" y="105131"/>
                </a:lnTo>
                <a:lnTo>
                  <a:pt x="1677936" y="87451"/>
                </a:lnTo>
                <a:lnTo>
                  <a:pt x="1635361" y="71294"/>
                </a:lnTo>
                <a:lnTo>
                  <a:pt x="1592044" y="56694"/>
                </a:lnTo>
                <a:lnTo>
                  <a:pt x="1548021" y="43684"/>
                </a:lnTo>
                <a:lnTo>
                  <a:pt x="1503325" y="32298"/>
                </a:lnTo>
                <a:lnTo>
                  <a:pt x="1457989" y="22570"/>
                </a:lnTo>
                <a:lnTo>
                  <a:pt x="1412050" y="14536"/>
                </a:lnTo>
                <a:lnTo>
                  <a:pt x="1365539" y="8227"/>
                </a:lnTo>
                <a:lnTo>
                  <a:pt x="1318491" y="3679"/>
                </a:lnTo>
                <a:lnTo>
                  <a:pt x="1270940" y="925"/>
                </a:lnTo>
                <a:lnTo>
                  <a:pt x="1222921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tsikon paikkamerkki 23">
            <a:extLst>
              <a:ext uri="{FF2B5EF4-FFF2-40B4-BE49-F238E27FC236}">
                <a16:creationId xmlns:a16="http://schemas.microsoft.com/office/drawing/2014/main" id="{0C32AC91-6EAA-FE8C-437A-261B251D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92" y="412694"/>
            <a:ext cx="8888427" cy="1303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D5C1EABB-09D2-43E3-A2A0-76CA7E468D99}"/>
              </a:ext>
            </a:extLst>
          </p:cNvPr>
          <p:cNvSpPr>
            <a:spLocks noGrp="1" noChangeAspect="1"/>
          </p:cNvSpPr>
          <p:nvPr>
            <p:ph type="body" sz="quarter" idx="10"/>
          </p:nvPr>
        </p:nvSpPr>
        <p:spPr>
          <a:xfrm>
            <a:off x="958287" y="2028145"/>
            <a:ext cx="2331124" cy="172776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kstin paikkamerkki 6">
            <a:extLst>
              <a:ext uri="{FF2B5EF4-FFF2-40B4-BE49-F238E27FC236}">
                <a16:creationId xmlns:a16="http://schemas.microsoft.com/office/drawing/2014/main" id="{B2BE5D2A-2E0A-6C73-EABE-9CA57CC00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196" y="4320472"/>
            <a:ext cx="2347307" cy="348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Sitka Heading" panose="02000805020000020004" pitchFamily="2" charset="0"/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47C6D182-5117-4692-B787-85B5BF48D6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6150" y="4774300"/>
            <a:ext cx="2355399" cy="14156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FB9270CF-C38A-E747-8759-8B0645B64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606444" y="1722025"/>
            <a:ext cx="2340000" cy="2340000"/>
          </a:xfrm>
          <a:custGeom>
            <a:avLst/>
            <a:gdLst/>
            <a:ahLst/>
            <a:cxnLst/>
            <a:rect l="l" t="t" r="r" b="b"/>
            <a:pathLst>
              <a:path w="2446020" h="2446020">
                <a:moveTo>
                  <a:pt x="1222921" y="0"/>
                </a:moveTo>
                <a:lnTo>
                  <a:pt x="1174901" y="925"/>
                </a:lnTo>
                <a:lnTo>
                  <a:pt x="1127350" y="3679"/>
                </a:lnTo>
                <a:lnTo>
                  <a:pt x="1080303" y="8227"/>
                </a:lnTo>
                <a:lnTo>
                  <a:pt x="1033792" y="14536"/>
                </a:lnTo>
                <a:lnTo>
                  <a:pt x="987852" y="22570"/>
                </a:lnTo>
                <a:lnTo>
                  <a:pt x="942517" y="32298"/>
                </a:lnTo>
                <a:lnTo>
                  <a:pt x="897820" y="43684"/>
                </a:lnTo>
                <a:lnTo>
                  <a:pt x="853797" y="56694"/>
                </a:lnTo>
                <a:lnTo>
                  <a:pt x="810481" y="71294"/>
                </a:lnTo>
                <a:lnTo>
                  <a:pt x="767905" y="87451"/>
                </a:lnTo>
                <a:lnTo>
                  <a:pt x="726104" y="105131"/>
                </a:lnTo>
                <a:lnTo>
                  <a:pt x="685112" y="124299"/>
                </a:lnTo>
                <a:lnTo>
                  <a:pt x="644962" y="144921"/>
                </a:lnTo>
                <a:lnTo>
                  <a:pt x="605690" y="166965"/>
                </a:lnTo>
                <a:lnTo>
                  <a:pt x="567328" y="190394"/>
                </a:lnTo>
                <a:lnTo>
                  <a:pt x="529911" y="215176"/>
                </a:lnTo>
                <a:lnTo>
                  <a:pt x="493472" y="241277"/>
                </a:lnTo>
                <a:lnTo>
                  <a:pt x="458047" y="268662"/>
                </a:lnTo>
                <a:lnTo>
                  <a:pt x="423668" y="297298"/>
                </a:lnTo>
                <a:lnTo>
                  <a:pt x="390369" y="327150"/>
                </a:lnTo>
                <a:lnTo>
                  <a:pt x="358186" y="358186"/>
                </a:lnTo>
                <a:lnTo>
                  <a:pt x="327150" y="390369"/>
                </a:lnTo>
                <a:lnTo>
                  <a:pt x="297298" y="423668"/>
                </a:lnTo>
                <a:lnTo>
                  <a:pt x="268662" y="458047"/>
                </a:lnTo>
                <a:lnTo>
                  <a:pt x="241277" y="493472"/>
                </a:lnTo>
                <a:lnTo>
                  <a:pt x="215176" y="529911"/>
                </a:lnTo>
                <a:lnTo>
                  <a:pt x="190394" y="567328"/>
                </a:lnTo>
                <a:lnTo>
                  <a:pt x="166965" y="605690"/>
                </a:lnTo>
                <a:lnTo>
                  <a:pt x="144921" y="644962"/>
                </a:lnTo>
                <a:lnTo>
                  <a:pt x="124299" y="685112"/>
                </a:lnTo>
                <a:lnTo>
                  <a:pt x="105131" y="726104"/>
                </a:lnTo>
                <a:lnTo>
                  <a:pt x="87451" y="767905"/>
                </a:lnTo>
                <a:lnTo>
                  <a:pt x="71294" y="810481"/>
                </a:lnTo>
                <a:lnTo>
                  <a:pt x="56694" y="853797"/>
                </a:lnTo>
                <a:lnTo>
                  <a:pt x="43684" y="897820"/>
                </a:lnTo>
                <a:lnTo>
                  <a:pt x="32298" y="942517"/>
                </a:lnTo>
                <a:lnTo>
                  <a:pt x="22570" y="987852"/>
                </a:lnTo>
                <a:lnTo>
                  <a:pt x="14536" y="1033792"/>
                </a:lnTo>
                <a:lnTo>
                  <a:pt x="8227" y="1080303"/>
                </a:lnTo>
                <a:lnTo>
                  <a:pt x="3679" y="1127350"/>
                </a:lnTo>
                <a:lnTo>
                  <a:pt x="925" y="1174901"/>
                </a:lnTo>
                <a:lnTo>
                  <a:pt x="0" y="1222921"/>
                </a:lnTo>
                <a:lnTo>
                  <a:pt x="925" y="1270940"/>
                </a:lnTo>
                <a:lnTo>
                  <a:pt x="3679" y="1318491"/>
                </a:lnTo>
                <a:lnTo>
                  <a:pt x="8227" y="1365539"/>
                </a:lnTo>
                <a:lnTo>
                  <a:pt x="14536" y="1412050"/>
                </a:lnTo>
                <a:lnTo>
                  <a:pt x="22570" y="1457989"/>
                </a:lnTo>
                <a:lnTo>
                  <a:pt x="32298" y="1503325"/>
                </a:lnTo>
                <a:lnTo>
                  <a:pt x="43684" y="1548021"/>
                </a:lnTo>
                <a:lnTo>
                  <a:pt x="56694" y="1592044"/>
                </a:lnTo>
                <a:lnTo>
                  <a:pt x="71294" y="1635361"/>
                </a:lnTo>
                <a:lnTo>
                  <a:pt x="87451" y="1677936"/>
                </a:lnTo>
                <a:lnTo>
                  <a:pt x="105131" y="1719737"/>
                </a:lnTo>
                <a:lnTo>
                  <a:pt x="124299" y="1760729"/>
                </a:lnTo>
                <a:lnTo>
                  <a:pt x="144921" y="1800879"/>
                </a:lnTo>
                <a:lnTo>
                  <a:pt x="166965" y="1840151"/>
                </a:lnTo>
                <a:lnTo>
                  <a:pt x="190394" y="1878513"/>
                </a:lnTo>
                <a:lnTo>
                  <a:pt x="215176" y="1915930"/>
                </a:lnTo>
                <a:lnTo>
                  <a:pt x="241277" y="1952369"/>
                </a:lnTo>
                <a:lnTo>
                  <a:pt x="268662" y="1987795"/>
                </a:lnTo>
                <a:lnTo>
                  <a:pt x="297298" y="2022174"/>
                </a:lnTo>
                <a:lnTo>
                  <a:pt x="327150" y="2055472"/>
                </a:lnTo>
                <a:lnTo>
                  <a:pt x="358186" y="2087656"/>
                </a:lnTo>
                <a:lnTo>
                  <a:pt x="390369" y="2118691"/>
                </a:lnTo>
                <a:lnTo>
                  <a:pt x="423668" y="2148543"/>
                </a:lnTo>
                <a:lnTo>
                  <a:pt x="458047" y="2177179"/>
                </a:lnTo>
                <a:lnTo>
                  <a:pt x="493472" y="2204564"/>
                </a:lnTo>
                <a:lnTo>
                  <a:pt x="529911" y="2230665"/>
                </a:lnTo>
                <a:lnTo>
                  <a:pt x="567328" y="2255447"/>
                </a:lnTo>
                <a:lnTo>
                  <a:pt x="605690" y="2278877"/>
                </a:lnTo>
                <a:lnTo>
                  <a:pt x="644962" y="2300920"/>
                </a:lnTo>
                <a:lnTo>
                  <a:pt x="685112" y="2321542"/>
                </a:lnTo>
                <a:lnTo>
                  <a:pt x="726104" y="2340710"/>
                </a:lnTo>
                <a:lnTo>
                  <a:pt x="767905" y="2358390"/>
                </a:lnTo>
                <a:lnTo>
                  <a:pt x="810481" y="2374547"/>
                </a:lnTo>
                <a:lnTo>
                  <a:pt x="853797" y="2389147"/>
                </a:lnTo>
                <a:lnTo>
                  <a:pt x="897820" y="2402158"/>
                </a:lnTo>
                <a:lnTo>
                  <a:pt x="942517" y="2413543"/>
                </a:lnTo>
                <a:lnTo>
                  <a:pt x="987852" y="2423271"/>
                </a:lnTo>
                <a:lnTo>
                  <a:pt x="1033792" y="2431306"/>
                </a:lnTo>
                <a:lnTo>
                  <a:pt x="1080303" y="2437614"/>
                </a:lnTo>
                <a:lnTo>
                  <a:pt x="1127350" y="2442162"/>
                </a:lnTo>
                <a:lnTo>
                  <a:pt x="1174901" y="2444916"/>
                </a:lnTo>
                <a:lnTo>
                  <a:pt x="1222921" y="2445842"/>
                </a:lnTo>
                <a:lnTo>
                  <a:pt x="1270940" y="2444916"/>
                </a:lnTo>
                <a:lnTo>
                  <a:pt x="1318491" y="2442162"/>
                </a:lnTo>
                <a:lnTo>
                  <a:pt x="1365539" y="2437614"/>
                </a:lnTo>
                <a:lnTo>
                  <a:pt x="1412050" y="2431306"/>
                </a:lnTo>
                <a:lnTo>
                  <a:pt x="1457989" y="2423271"/>
                </a:lnTo>
                <a:lnTo>
                  <a:pt x="1503325" y="2413543"/>
                </a:lnTo>
                <a:lnTo>
                  <a:pt x="1548021" y="2402158"/>
                </a:lnTo>
                <a:lnTo>
                  <a:pt x="1592044" y="2389147"/>
                </a:lnTo>
                <a:lnTo>
                  <a:pt x="1635361" y="2374547"/>
                </a:lnTo>
                <a:lnTo>
                  <a:pt x="1677936" y="2358390"/>
                </a:lnTo>
                <a:lnTo>
                  <a:pt x="1719737" y="2340710"/>
                </a:lnTo>
                <a:lnTo>
                  <a:pt x="1760729" y="2321542"/>
                </a:lnTo>
                <a:lnTo>
                  <a:pt x="1800879" y="2300920"/>
                </a:lnTo>
                <a:lnTo>
                  <a:pt x="1840151" y="2278877"/>
                </a:lnTo>
                <a:lnTo>
                  <a:pt x="1878513" y="2255447"/>
                </a:lnTo>
                <a:lnTo>
                  <a:pt x="1915930" y="2230665"/>
                </a:lnTo>
                <a:lnTo>
                  <a:pt x="1952369" y="2204564"/>
                </a:lnTo>
                <a:lnTo>
                  <a:pt x="1987795" y="2177179"/>
                </a:lnTo>
                <a:lnTo>
                  <a:pt x="2022174" y="2148543"/>
                </a:lnTo>
                <a:lnTo>
                  <a:pt x="2055472" y="2118691"/>
                </a:lnTo>
                <a:lnTo>
                  <a:pt x="2087656" y="2087656"/>
                </a:lnTo>
                <a:lnTo>
                  <a:pt x="2118691" y="2055472"/>
                </a:lnTo>
                <a:lnTo>
                  <a:pt x="2148543" y="2022174"/>
                </a:lnTo>
                <a:lnTo>
                  <a:pt x="2177179" y="1987795"/>
                </a:lnTo>
                <a:lnTo>
                  <a:pt x="2204564" y="1952369"/>
                </a:lnTo>
                <a:lnTo>
                  <a:pt x="2230665" y="1915930"/>
                </a:lnTo>
                <a:lnTo>
                  <a:pt x="2255447" y="1878513"/>
                </a:lnTo>
                <a:lnTo>
                  <a:pt x="2278877" y="1840151"/>
                </a:lnTo>
                <a:lnTo>
                  <a:pt x="2300920" y="1800879"/>
                </a:lnTo>
                <a:lnTo>
                  <a:pt x="2321542" y="1760729"/>
                </a:lnTo>
                <a:lnTo>
                  <a:pt x="2340710" y="1719737"/>
                </a:lnTo>
                <a:lnTo>
                  <a:pt x="2358390" y="1677936"/>
                </a:lnTo>
                <a:lnTo>
                  <a:pt x="2374547" y="1635361"/>
                </a:lnTo>
                <a:lnTo>
                  <a:pt x="2389147" y="1592044"/>
                </a:lnTo>
                <a:lnTo>
                  <a:pt x="2402158" y="1548021"/>
                </a:lnTo>
                <a:lnTo>
                  <a:pt x="2413543" y="1503325"/>
                </a:lnTo>
                <a:lnTo>
                  <a:pt x="2423271" y="1457989"/>
                </a:lnTo>
                <a:lnTo>
                  <a:pt x="2431306" y="1412050"/>
                </a:lnTo>
                <a:lnTo>
                  <a:pt x="2437614" y="1365539"/>
                </a:lnTo>
                <a:lnTo>
                  <a:pt x="2442162" y="1318491"/>
                </a:lnTo>
                <a:lnTo>
                  <a:pt x="2444916" y="1270940"/>
                </a:lnTo>
                <a:lnTo>
                  <a:pt x="2445842" y="1222921"/>
                </a:lnTo>
                <a:lnTo>
                  <a:pt x="2444916" y="1174901"/>
                </a:lnTo>
                <a:lnTo>
                  <a:pt x="2442162" y="1127350"/>
                </a:lnTo>
                <a:lnTo>
                  <a:pt x="2437614" y="1080303"/>
                </a:lnTo>
                <a:lnTo>
                  <a:pt x="2431306" y="1033792"/>
                </a:lnTo>
                <a:lnTo>
                  <a:pt x="2423271" y="987852"/>
                </a:lnTo>
                <a:lnTo>
                  <a:pt x="2413543" y="942517"/>
                </a:lnTo>
                <a:lnTo>
                  <a:pt x="2402158" y="897820"/>
                </a:lnTo>
                <a:lnTo>
                  <a:pt x="2389147" y="853797"/>
                </a:lnTo>
                <a:lnTo>
                  <a:pt x="2374547" y="810481"/>
                </a:lnTo>
                <a:lnTo>
                  <a:pt x="2358390" y="767905"/>
                </a:lnTo>
                <a:lnTo>
                  <a:pt x="2340710" y="726104"/>
                </a:lnTo>
                <a:lnTo>
                  <a:pt x="2321542" y="685112"/>
                </a:lnTo>
                <a:lnTo>
                  <a:pt x="2300920" y="644962"/>
                </a:lnTo>
                <a:lnTo>
                  <a:pt x="2278877" y="605690"/>
                </a:lnTo>
                <a:lnTo>
                  <a:pt x="2255447" y="567328"/>
                </a:lnTo>
                <a:lnTo>
                  <a:pt x="2230665" y="529911"/>
                </a:lnTo>
                <a:lnTo>
                  <a:pt x="2204564" y="493472"/>
                </a:lnTo>
                <a:lnTo>
                  <a:pt x="2177179" y="458047"/>
                </a:lnTo>
                <a:lnTo>
                  <a:pt x="2148543" y="423668"/>
                </a:lnTo>
                <a:lnTo>
                  <a:pt x="2118691" y="390369"/>
                </a:lnTo>
                <a:lnTo>
                  <a:pt x="2087656" y="358186"/>
                </a:lnTo>
                <a:lnTo>
                  <a:pt x="2055472" y="327150"/>
                </a:lnTo>
                <a:lnTo>
                  <a:pt x="2022174" y="297298"/>
                </a:lnTo>
                <a:lnTo>
                  <a:pt x="1987795" y="268662"/>
                </a:lnTo>
                <a:lnTo>
                  <a:pt x="1952369" y="241277"/>
                </a:lnTo>
                <a:lnTo>
                  <a:pt x="1915930" y="215176"/>
                </a:lnTo>
                <a:lnTo>
                  <a:pt x="1878513" y="190394"/>
                </a:lnTo>
                <a:lnTo>
                  <a:pt x="1840151" y="166965"/>
                </a:lnTo>
                <a:lnTo>
                  <a:pt x="1800879" y="144921"/>
                </a:lnTo>
                <a:lnTo>
                  <a:pt x="1760729" y="124299"/>
                </a:lnTo>
                <a:lnTo>
                  <a:pt x="1719737" y="105131"/>
                </a:lnTo>
                <a:lnTo>
                  <a:pt x="1677936" y="87451"/>
                </a:lnTo>
                <a:lnTo>
                  <a:pt x="1635361" y="71294"/>
                </a:lnTo>
                <a:lnTo>
                  <a:pt x="1592044" y="56694"/>
                </a:lnTo>
                <a:lnTo>
                  <a:pt x="1548021" y="43684"/>
                </a:lnTo>
                <a:lnTo>
                  <a:pt x="1503325" y="32298"/>
                </a:lnTo>
                <a:lnTo>
                  <a:pt x="1457989" y="22570"/>
                </a:lnTo>
                <a:lnTo>
                  <a:pt x="1412050" y="14536"/>
                </a:lnTo>
                <a:lnTo>
                  <a:pt x="1365539" y="8227"/>
                </a:lnTo>
                <a:lnTo>
                  <a:pt x="1318491" y="3679"/>
                </a:lnTo>
                <a:lnTo>
                  <a:pt x="1270940" y="925"/>
                </a:lnTo>
                <a:lnTo>
                  <a:pt x="1222921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Tekstin paikkamerkki 6">
            <a:extLst>
              <a:ext uri="{FF2B5EF4-FFF2-40B4-BE49-F238E27FC236}">
                <a16:creationId xmlns:a16="http://schemas.microsoft.com/office/drawing/2014/main" id="{C06016FC-5C14-A308-F802-63EE3DD06EE4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3610882" y="2028145"/>
            <a:ext cx="2331124" cy="172776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9" name="Tekstin paikkamerkki 6">
            <a:extLst>
              <a:ext uri="{FF2B5EF4-FFF2-40B4-BE49-F238E27FC236}">
                <a16:creationId xmlns:a16="http://schemas.microsoft.com/office/drawing/2014/main" id="{3B6875AF-C228-4709-4E8C-21F35EF37C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2791" y="4320472"/>
            <a:ext cx="2347307" cy="348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Sitka Heading" panose="02000805020000020004" pitchFamily="2" charset="0"/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28" name="Tekstin paikkamerkki 6">
            <a:extLst>
              <a:ext uri="{FF2B5EF4-FFF2-40B4-BE49-F238E27FC236}">
                <a16:creationId xmlns:a16="http://schemas.microsoft.com/office/drawing/2014/main" id="{635E0260-EE1C-1DD3-193C-E5E4A14ABA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98745" y="4774300"/>
            <a:ext cx="2355399" cy="14156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82FE21E9-2B7D-C7FE-DBB2-AB53CD48D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259039" y="1722025"/>
            <a:ext cx="2340000" cy="2340000"/>
          </a:xfrm>
          <a:custGeom>
            <a:avLst/>
            <a:gdLst/>
            <a:ahLst/>
            <a:cxnLst/>
            <a:rect l="l" t="t" r="r" b="b"/>
            <a:pathLst>
              <a:path w="2446020" h="2446020">
                <a:moveTo>
                  <a:pt x="1222921" y="0"/>
                </a:moveTo>
                <a:lnTo>
                  <a:pt x="1174901" y="925"/>
                </a:lnTo>
                <a:lnTo>
                  <a:pt x="1127350" y="3679"/>
                </a:lnTo>
                <a:lnTo>
                  <a:pt x="1080303" y="8227"/>
                </a:lnTo>
                <a:lnTo>
                  <a:pt x="1033792" y="14536"/>
                </a:lnTo>
                <a:lnTo>
                  <a:pt x="987852" y="22570"/>
                </a:lnTo>
                <a:lnTo>
                  <a:pt x="942517" y="32298"/>
                </a:lnTo>
                <a:lnTo>
                  <a:pt x="897820" y="43684"/>
                </a:lnTo>
                <a:lnTo>
                  <a:pt x="853797" y="56694"/>
                </a:lnTo>
                <a:lnTo>
                  <a:pt x="810481" y="71294"/>
                </a:lnTo>
                <a:lnTo>
                  <a:pt x="767905" y="87451"/>
                </a:lnTo>
                <a:lnTo>
                  <a:pt x="726104" y="105131"/>
                </a:lnTo>
                <a:lnTo>
                  <a:pt x="685112" y="124299"/>
                </a:lnTo>
                <a:lnTo>
                  <a:pt x="644962" y="144921"/>
                </a:lnTo>
                <a:lnTo>
                  <a:pt x="605690" y="166965"/>
                </a:lnTo>
                <a:lnTo>
                  <a:pt x="567328" y="190394"/>
                </a:lnTo>
                <a:lnTo>
                  <a:pt x="529911" y="215176"/>
                </a:lnTo>
                <a:lnTo>
                  <a:pt x="493472" y="241277"/>
                </a:lnTo>
                <a:lnTo>
                  <a:pt x="458047" y="268662"/>
                </a:lnTo>
                <a:lnTo>
                  <a:pt x="423668" y="297298"/>
                </a:lnTo>
                <a:lnTo>
                  <a:pt x="390369" y="327150"/>
                </a:lnTo>
                <a:lnTo>
                  <a:pt x="358186" y="358186"/>
                </a:lnTo>
                <a:lnTo>
                  <a:pt x="327150" y="390369"/>
                </a:lnTo>
                <a:lnTo>
                  <a:pt x="297298" y="423668"/>
                </a:lnTo>
                <a:lnTo>
                  <a:pt x="268662" y="458047"/>
                </a:lnTo>
                <a:lnTo>
                  <a:pt x="241277" y="493472"/>
                </a:lnTo>
                <a:lnTo>
                  <a:pt x="215176" y="529911"/>
                </a:lnTo>
                <a:lnTo>
                  <a:pt x="190394" y="567328"/>
                </a:lnTo>
                <a:lnTo>
                  <a:pt x="166965" y="605690"/>
                </a:lnTo>
                <a:lnTo>
                  <a:pt x="144921" y="644962"/>
                </a:lnTo>
                <a:lnTo>
                  <a:pt x="124299" y="685112"/>
                </a:lnTo>
                <a:lnTo>
                  <a:pt x="105131" y="726104"/>
                </a:lnTo>
                <a:lnTo>
                  <a:pt x="87451" y="767905"/>
                </a:lnTo>
                <a:lnTo>
                  <a:pt x="71294" y="810481"/>
                </a:lnTo>
                <a:lnTo>
                  <a:pt x="56694" y="853797"/>
                </a:lnTo>
                <a:lnTo>
                  <a:pt x="43684" y="897820"/>
                </a:lnTo>
                <a:lnTo>
                  <a:pt x="32298" y="942517"/>
                </a:lnTo>
                <a:lnTo>
                  <a:pt x="22570" y="987852"/>
                </a:lnTo>
                <a:lnTo>
                  <a:pt x="14536" y="1033792"/>
                </a:lnTo>
                <a:lnTo>
                  <a:pt x="8227" y="1080303"/>
                </a:lnTo>
                <a:lnTo>
                  <a:pt x="3679" y="1127350"/>
                </a:lnTo>
                <a:lnTo>
                  <a:pt x="925" y="1174901"/>
                </a:lnTo>
                <a:lnTo>
                  <a:pt x="0" y="1222921"/>
                </a:lnTo>
                <a:lnTo>
                  <a:pt x="925" y="1270940"/>
                </a:lnTo>
                <a:lnTo>
                  <a:pt x="3679" y="1318491"/>
                </a:lnTo>
                <a:lnTo>
                  <a:pt x="8227" y="1365539"/>
                </a:lnTo>
                <a:lnTo>
                  <a:pt x="14536" y="1412050"/>
                </a:lnTo>
                <a:lnTo>
                  <a:pt x="22570" y="1457989"/>
                </a:lnTo>
                <a:lnTo>
                  <a:pt x="32298" y="1503325"/>
                </a:lnTo>
                <a:lnTo>
                  <a:pt x="43684" y="1548021"/>
                </a:lnTo>
                <a:lnTo>
                  <a:pt x="56694" y="1592044"/>
                </a:lnTo>
                <a:lnTo>
                  <a:pt x="71294" y="1635361"/>
                </a:lnTo>
                <a:lnTo>
                  <a:pt x="87451" y="1677936"/>
                </a:lnTo>
                <a:lnTo>
                  <a:pt x="105131" y="1719737"/>
                </a:lnTo>
                <a:lnTo>
                  <a:pt x="124299" y="1760729"/>
                </a:lnTo>
                <a:lnTo>
                  <a:pt x="144921" y="1800879"/>
                </a:lnTo>
                <a:lnTo>
                  <a:pt x="166965" y="1840151"/>
                </a:lnTo>
                <a:lnTo>
                  <a:pt x="190394" y="1878513"/>
                </a:lnTo>
                <a:lnTo>
                  <a:pt x="215176" y="1915930"/>
                </a:lnTo>
                <a:lnTo>
                  <a:pt x="241277" y="1952369"/>
                </a:lnTo>
                <a:lnTo>
                  <a:pt x="268662" y="1987795"/>
                </a:lnTo>
                <a:lnTo>
                  <a:pt x="297298" y="2022174"/>
                </a:lnTo>
                <a:lnTo>
                  <a:pt x="327150" y="2055472"/>
                </a:lnTo>
                <a:lnTo>
                  <a:pt x="358186" y="2087656"/>
                </a:lnTo>
                <a:lnTo>
                  <a:pt x="390369" y="2118691"/>
                </a:lnTo>
                <a:lnTo>
                  <a:pt x="423668" y="2148543"/>
                </a:lnTo>
                <a:lnTo>
                  <a:pt x="458047" y="2177179"/>
                </a:lnTo>
                <a:lnTo>
                  <a:pt x="493472" y="2204564"/>
                </a:lnTo>
                <a:lnTo>
                  <a:pt x="529911" y="2230665"/>
                </a:lnTo>
                <a:lnTo>
                  <a:pt x="567328" y="2255447"/>
                </a:lnTo>
                <a:lnTo>
                  <a:pt x="605690" y="2278877"/>
                </a:lnTo>
                <a:lnTo>
                  <a:pt x="644962" y="2300920"/>
                </a:lnTo>
                <a:lnTo>
                  <a:pt x="685112" y="2321542"/>
                </a:lnTo>
                <a:lnTo>
                  <a:pt x="726104" y="2340710"/>
                </a:lnTo>
                <a:lnTo>
                  <a:pt x="767905" y="2358390"/>
                </a:lnTo>
                <a:lnTo>
                  <a:pt x="810481" y="2374547"/>
                </a:lnTo>
                <a:lnTo>
                  <a:pt x="853797" y="2389147"/>
                </a:lnTo>
                <a:lnTo>
                  <a:pt x="897820" y="2402158"/>
                </a:lnTo>
                <a:lnTo>
                  <a:pt x="942517" y="2413543"/>
                </a:lnTo>
                <a:lnTo>
                  <a:pt x="987852" y="2423271"/>
                </a:lnTo>
                <a:lnTo>
                  <a:pt x="1033792" y="2431306"/>
                </a:lnTo>
                <a:lnTo>
                  <a:pt x="1080303" y="2437614"/>
                </a:lnTo>
                <a:lnTo>
                  <a:pt x="1127350" y="2442162"/>
                </a:lnTo>
                <a:lnTo>
                  <a:pt x="1174901" y="2444916"/>
                </a:lnTo>
                <a:lnTo>
                  <a:pt x="1222921" y="2445842"/>
                </a:lnTo>
                <a:lnTo>
                  <a:pt x="1270940" y="2444916"/>
                </a:lnTo>
                <a:lnTo>
                  <a:pt x="1318491" y="2442162"/>
                </a:lnTo>
                <a:lnTo>
                  <a:pt x="1365539" y="2437614"/>
                </a:lnTo>
                <a:lnTo>
                  <a:pt x="1412050" y="2431306"/>
                </a:lnTo>
                <a:lnTo>
                  <a:pt x="1457989" y="2423271"/>
                </a:lnTo>
                <a:lnTo>
                  <a:pt x="1503325" y="2413543"/>
                </a:lnTo>
                <a:lnTo>
                  <a:pt x="1548021" y="2402158"/>
                </a:lnTo>
                <a:lnTo>
                  <a:pt x="1592044" y="2389147"/>
                </a:lnTo>
                <a:lnTo>
                  <a:pt x="1635361" y="2374547"/>
                </a:lnTo>
                <a:lnTo>
                  <a:pt x="1677936" y="2358390"/>
                </a:lnTo>
                <a:lnTo>
                  <a:pt x="1719737" y="2340710"/>
                </a:lnTo>
                <a:lnTo>
                  <a:pt x="1760729" y="2321542"/>
                </a:lnTo>
                <a:lnTo>
                  <a:pt x="1800879" y="2300920"/>
                </a:lnTo>
                <a:lnTo>
                  <a:pt x="1840151" y="2278877"/>
                </a:lnTo>
                <a:lnTo>
                  <a:pt x="1878513" y="2255447"/>
                </a:lnTo>
                <a:lnTo>
                  <a:pt x="1915930" y="2230665"/>
                </a:lnTo>
                <a:lnTo>
                  <a:pt x="1952369" y="2204564"/>
                </a:lnTo>
                <a:lnTo>
                  <a:pt x="1987795" y="2177179"/>
                </a:lnTo>
                <a:lnTo>
                  <a:pt x="2022174" y="2148543"/>
                </a:lnTo>
                <a:lnTo>
                  <a:pt x="2055472" y="2118691"/>
                </a:lnTo>
                <a:lnTo>
                  <a:pt x="2087656" y="2087656"/>
                </a:lnTo>
                <a:lnTo>
                  <a:pt x="2118691" y="2055472"/>
                </a:lnTo>
                <a:lnTo>
                  <a:pt x="2148543" y="2022174"/>
                </a:lnTo>
                <a:lnTo>
                  <a:pt x="2177179" y="1987795"/>
                </a:lnTo>
                <a:lnTo>
                  <a:pt x="2204564" y="1952369"/>
                </a:lnTo>
                <a:lnTo>
                  <a:pt x="2230665" y="1915930"/>
                </a:lnTo>
                <a:lnTo>
                  <a:pt x="2255447" y="1878513"/>
                </a:lnTo>
                <a:lnTo>
                  <a:pt x="2278877" y="1840151"/>
                </a:lnTo>
                <a:lnTo>
                  <a:pt x="2300920" y="1800879"/>
                </a:lnTo>
                <a:lnTo>
                  <a:pt x="2321542" y="1760729"/>
                </a:lnTo>
                <a:lnTo>
                  <a:pt x="2340710" y="1719737"/>
                </a:lnTo>
                <a:lnTo>
                  <a:pt x="2358390" y="1677936"/>
                </a:lnTo>
                <a:lnTo>
                  <a:pt x="2374547" y="1635361"/>
                </a:lnTo>
                <a:lnTo>
                  <a:pt x="2389147" y="1592044"/>
                </a:lnTo>
                <a:lnTo>
                  <a:pt x="2402158" y="1548021"/>
                </a:lnTo>
                <a:lnTo>
                  <a:pt x="2413543" y="1503325"/>
                </a:lnTo>
                <a:lnTo>
                  <a:pt x="2423271" y="1457989"/>
                </a:lnTo>
                <a:lnTo>
                  <a:pt x="2431306" y="1412050"/>
                </a:lnTo>
                <a:lnTo>
                  <a:pt x="2437614" y="1365539"/>
                </a:lnTo>
                <a:lnTo>
                  <a:pt x="2442162" y="1318491"/>
                </a:lnTo>
                <a:lnTo>
                  <a:pt x="2444916" y="1270940"/>
                </a:lnTo>
                <a:lnTo>
                  <a:pt x="2445842" y="1222921"/>
                </a:lnTo>
                <a:lnTo>
                  <a:pt x="2444916" y="1174901"/>
                </a:lnTo>
                <a:lnTo>
                  <a:pt x="2442162" y="1127350"/>
                </a:lnTo>
                <a:lnTo>
                  <a:pt x="2437614" y="1080303"/>
                </a:lnTo>
                <a:lnTo>
                  <a:pt x="2431306" y="1033792"/>
                </a:lnTo>
                <a:lnTo>
                  <a:pt x="2423271" y="987852"/>
                </a:lnTo>
                <a:lnTo>
                  <a:pt x="2413543" y="942517"/>
                </a:lnTo>
                <a:lnTo>
                  <a:pt x="2402158" y="897820"/>
                </a:lnTo>
                <a:lnTo>
                  <a:pt x="2389147" y="853797"/>
                </a:lnTo>
                <a:lnTo>
                  <a:pt x="2374547" y="810481"/>
                </a:lnTo>
                <a:lnTo>
                  <a:pt x="2358390" y="767905"/>
                </a:lnTo>
                <a:lnTo>
                  <a:pt x="2340710" y="726104"/>
                </a:lnTo>
                <a:lnTo>
                  <a:pt x="2321542" y="685112"/>
                </a:lnTo>
                <a:lnTo>
                  <a:pt x="2300920" y="644962"/>
                </a:lnTo>
                <a:lnTo>
                  <a:pt x="2278877" y="605690"/>
                </a:lnTo>
                <a:lnTo>
                  <a:pt x="2255447" y="567328"/>
                </a:lnTo>
                <a:lnTo>
                  <a:pt x="2230665" y="529911"/>
                </a:lnTo>
                <a:lnTo>
                  <a:pt x="2204564" y="493472"/>
                </a:lnTo>
                <a:lnTo>
                  <a:pt x="2177179" y="458047"/>
                </a:lnTo>
                <a:lnTo>
                  <a:pt x="2148543" y="423668"/>
                </a:lnTo>
                <a:lnTo>
                  <a:pt x="2118691" y="390369"/>
                </a:lnTo>
                <a:lnTo>
                  <a:pt x="2087656" y="358186"/>
                </a:lnTo>
                <a:lnTo>
                  <a:pt x="2055472" y="327150"/>
                </a:lnTo>
                <a:lnTo>
                  <a:pt x="2022174" y="297298"/>
                </a:lnTo>
                <a:lnTo>
                  <a:pt x="1987795" y="268662"/>
                </a:lnTo>
                <a:lnTo>
                  <a:pt x="1952369" y="241277"/>
                </a:lnTo>
                <a:lnTo>
                  <a:pt x="1915930" y="215176"/>
                </a:lnTo>
                <a:lnTo>
                  <a:pt x="1878513" y="190394"/>
                </a:lnTo>
                <a:lnTo>
                  <a:pt x="1840151" y="166965"/>
                </a:lnTo>
                <a:lnTo>
                  <a:pt x="1800879" y="144921"/>
                </a:lnTo>
                <a:lnTo>
                  <a:pt x="1760729" y="124299"/>
                </a:lnTo>
                <a:lnTo>
                  <a:pt x="1719737" y="105131"/>
                </a:lnTo>
                <a:lnTo>
                  <a:pt x="1677936" y="87451"/>
                </a:lnTo>
                <a:lnTo>
                  <a:pt x="1635361" y="71294"/>
                </a:lnTo>
                <a:lnTo>
                  <a:pt x="1592044" y="56694"/>
                </a:lnTo>
                <a:lnTo>
                  <a:pt x="1548021" y="43684"/>
                </a:lnTo>
                <a:lnTo>
                  <a:pt x="1503325" y="32298"/>
                </a:lnTo>
                <a:lnTo>
                  <a:pt x="1457989" y="22570"/>
                </a:lnTo>
                <a:lnTo>
                  <a:pt x="1412050" y="14536"/>
                </a:lnTo>
                <a:lnTo>
                  <a:pt x="1365539" y="8227"/>
                </a:lnTo>
                <a:lnTo>
                  <a:pt x="1318491" y="3679"/>
                </a:lnTo>
                <a:lnTo>
                  <a:pt x="1270940" y="925"/>
                </a:lnTo>
                <a:lnTo>
                  <a:pt x="1222921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Tekstin paikkamerkki 6">
            <a:extLst>
              <a:ext uri="{FF2B5EF4-FFF2-40B4-BE49-F238E27FC236}">
                <a16:creationId xmlns:a16="http://schemas.microsoft.com/office/drawing/2014/main" id="{88C29D96-0968-CE96-9062-DB8062A0CD5B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6263477" y="2028145"/>
            <a:ext cx="2331124" cy="172776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3" name="Tekstin paikkamerkki 6">
            <a:extLst>
              <a:ext uri="{FF2B5EF4-FFF2-40B4-BE49-F238E27FC236}">
                <a16:creationId xmlns:a16="http://schemas.microsoft.com/office/drawing/2014/main" id="{A7F898C2-6C0B-71D2-1278-DE030DD151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5386" y="4320472"/>
            <a:ext cx="2347307" cy="348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Sitka Heading" panose="02000805020000020004" pitchFamily="2" charset="0"/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32" name="Tekstin paikkamerkki 6">
            <a:extLst>
              <a:ext uri="{FF2B5EF4-FFF2-40B4-BE49-F238E27FC236}">
                <a16:creationId xmlns:a16="http://schemas.microsoft.com/office/drawing/2014/main" id="{63E7D4ED-9AC2-0798-1B0B-CF1BA5311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51340" y="4774300"/>
            <a:ext cx="2355399" cy="14156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B9867EF0-C06C-0529-1142-F4C8E5DBC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8911635" y="1722025"/>
            <a:ext cx="2340000" cy="2340000"/>
          </a:xfrm>
          <a:custGeom>
            <a:avLst/>
            <a:gdLst/>
            <a:ahLst/>
            <a:cxnLst/>
            <a:rect l="l" t="t" r="r" b="b"/>
            <a:pathLst>
              <a:path w="2446020" h="2446020">
                <a:moveTo>
                  <a:pt x="1222921" y="0"/>
                </a:moveTo>
                <a:lnTo>
                  <a:pt x="1174901" y="925"/>
                </a:lnTo>
                <a:lnTo>
                  <a:pt x="1127350" y="3679"/>
                </a:lnTo>
                <a:lnTo>
                  <a:pt x="1080303" y="8227"/>
                </a:lnTo>
                <a:lnTo>
                  <a:pt x="1033792" y="14536"/>
                </a:lnTo>
                <a:lnTo>
                  <a:pt x="987852" y="22570"/>
                </a:lnTo>
                <a:lnTo>
                  <a:pt x="942517" y="32298"/>
                </a:lnTo>
                <a:lnTo>
                  <a:pt x="897820" y="43684"/>
                </a:lnTo>
                <a:lnTo>
                  <a:pt x="853797" y="56694"/>
                </a:lnTo>
                <a:lnTo>
                  <a:pt x="810481" y="71294"/>
                </a:lnTo>
                <a:lnTo>
                  <a:pt x="767905" y="87451"/>
                </a:lnTo>
                <a:lnTo>
                  <a:pt x="726104" y="105131"/>
                </a:lnTo>
                <a:lnTo>
                  <a:pt x="685112" y="124299"/>
                </a:lnTo>
                <a:lnTo>
                  <a:pt x="644962" y="144921"/>
                </a:lnTo>
                <a:lnTo>
                  <a:pt x="605690" y="166965"/>
                </a:lnTo>
                <a:lnTo>
                  <a:pt x="567328" y="190394"/>
                </a:lnTo>
                <a:lnTo>
                  <a:pt x="529911" y="215176"/>
                </a:lnTo>
                <a:lnTo>
                  <a:pt x="493472" y="241277"/>
                </a:lnTo>
                <a:lnTo>
                  <a:pt x="458047" y="268662"/>
                </a:lnTo>
                <a:lnTo>
                  <a:pt x="423668" y="297298"/>
                </a:lnTo>
                <a:lnTo>
                  <a:pt x="390369" y="327150"/>
                </a:lnTo>
                <a:lnTo>
                  <a:pt x="358186" y="358186"/>
                </a:lnTo>
                <a:lnTo>
                  <a:pt x="327150" y="390369"/>
                </a:lnTo>
                <a:lnTo>
                  <a:pt x="297298" y="423668"/>
                </a:lnTo>
                <a:lnTo>
                  <a:pt x="268662" y="458047"/>
                </a:lnTo>
                <a:lnTo>
                  <a:pt x="241277" y="493472"/>
                </a:lnTo>
                <a:lnTo>
                  <a:pt x="215176" y="529911"/>
                </a:lnTo>
                <a:lnTo>
                  <a:pt x="190394" y="567328"/>
                </a:lnTo>
                <a:lnTo>
                  <a:pt x="166965" y="605690"/>
                </a:lnTo>
                <a:lnTo>
                  <a:pt x="144921" y="644962"/>
                </a:lnTo>
                <a:lnTo>
                  <a:pt x="124299" y="685112"/>
                </a:lnTo>
                <a:lnTo>
                  <a:pt x="105131" y="726104"/>
                </a:lnTo>
                <a:lnTo>
                  <a:pt x="87451" y="767905"/>
                </a:lnTo>
                <a:lnTo>
                  <a:pt x="71294" y="810481"/>
                </a:lnTo>
                <a:lnTo>
                  <a:pt x="56694" y="853797"/>
                </a:lnTo>
                <a:lnTo>
                  <a:pt x="43684" y="897820"/>
                </a:lnTo>
                <a:lnTo>
                  <a:pt x="32298" y="942517"/>
                </a:lnTo>
                <a:lnTo>
                  <a:pt x="22570" y="987852"/>
                </a:lnTo>
                <a:lnTo>
                  <a:pt x="14536" y="1033792"/>
                </a:lnTo>
                <a:lnTo>
                  <a:pt x="8227" y="1080303"/>
                </a:lnTo>
                <a:lnTo>
                  <a:pt x="3679" y="1127350"/>
                </a:lnTo>
                <a:lnTo>
                  <a:pt x="925" y="1174901"/>
                </a:lnTo>
                <a:lnTo>
                  <a:pt x="0" y="1222921"/>
                </a:lnTo>
                <a:lnTo>
                  <a:pt x="925" y="1270940"/>
                </a:lnTo>
                <a:lnTo>
                  <a:pt x="3679" y="1318491"/>
                </a:lnTo>
                <a:lnTo>
                  <a:pt x="8227" y="1365539"/>
                </a:lnTo>
                <a:lnTo>
                  <a:pt x="14536" y="1412050"/>
                </a:lnTo>
                <a:lnTo>
                  <a:pt x="22570" y="1457989"/>
                </a:lnTo>
                <a:lnTo>
                  <a:pt x="32298" y="1503325"/>
                </a:lnTo>
                <a:lnTo>
                  <a:pt x="43684" y="1548021"/>
                </a:lnTo>
                <a:lnTo>
                  <a:pt x="56694" y="1592044"/>
                </a:lnTo>
                <a:lnTo>
                  <a:pt x="71294" y="1635361"/>
                </a:lnTo>
                <a:lnTo>
                  <a:pt x="87451" y="1677936"/>
                </a:lnTo>
                <a:lnTo>
                  <a:pt x="105131" y="1719737"/>
                </a:lnTo>
                <a:lnTo>
                  <a:pt x="124299" y="1760729"/>
                </a:lnTo>
                <a:lnTo>
                  <a:pt x="144921" y="1800879"/>
                </a:lnTo>
                <a:lnTo>
                  <a:pt x="166965" y="1840151"/>
                </a:lnTo>
                <a:lnTo>
                  <a:pt x="190394" y="1878513"/>
                </a:lnTo>
                <a:lnTo>
                  <a:pt x="215176" y="1915930"/>
                </a:lnTo>
                <a:lnTo>
                  <a:pt x="241277" y="1952369"/>
                </a:lnTo>
                <a:lnTo>
                  <a:pt x="268662" y="1987795"/>
                </a:lnTo>
                <a:lnTo>
                  <a:pt x="297298" y="2022174"/>
                </a:lnTo>
                <a:lnTo>
                  <a:pt x="327150" y="2055472"/>
                </a:lnTo>
                <a:lnTo>
                  <a:pt x="358186" y="2087656"/>
                </a:lnTo>
                <a:lnTo>
                  <a:pt x="390369" y="2118691"/>
                </a:lnTo>
                <a:lnTo>
                  <a:pt x="423668" y="2148543"/>
                </a:lnTo>
                <a:lnTo>
                  <a:pt x="458047" y="2177179"/>
                </a:lnTo>
                <a:lnTo>
                  <a:pt x="493472" y="2204564"/>
                </a:lnTo>
                <a:lnTo>
                  <a:pt x="529911" y="2230665"/>
                </a:lnTo>
                <a:lnTo>
                  <a:pt x="567328" y="2255447"/>
                </a:lnTo>
                <a:lnTo>
                  <a:pt x="605690" y="2278877"/>
                </a:lnTo>
                <a:lnTo>
                  <a:pt x="644962" y="2300920"/>
                </a:lnTo>
                <a:lnTo>
                  <a:pt x="685112" y="2321542"/>
                </a:lnTo>
                <a:lnTo>
                  <a:pt x="726104" y="2340710"/>
                </a:lnTo>
                <a:lnTo>
                  <a:pt x="767905" y="2358390"/>
                </a:lnTo>
                <a:lnTo>
                  <a:pt x="810481" y="2374547"/>
                </a:lnTo>
                <a:lnTo>
                  <a:pt x="853797" y="2389147"/>
                </a:lnTo>
                <a:lnTo>
                  <a:pt x="897820" y="2402158"/>
                </a:lnTo>
                <a:lnTo>
                  <a:pt x="942517" y="2413543"/>
                </a:lnTo>
                <a:lnTo>
                  <a:pt x="987852" y="2423271"/>
                </a:lnTo>
                <a:lnTo>
                  <a:pt x="1033792" y="2431306"/>
                </a:lnTo>
                <a:lnTo>
                  <a:pt x="1080303" y="2437614"/>
                </a:lnTo>
                <a:lnTo>
                  <a:pt x="1127350" y="2442162"/>
                </a:lnTo>
                <a:lnTo>
                  <a:pt x="1174901" y="2444916"/>
                </a:lnTo>
                <a:lnTo>
                  <a:pt x="1222921" y="2445842"/>
                </a:lnTo>
                <a:lnTo>
                  <a:pt x="1270940" y="2444916"/>
                </a:lnTo>
                <a:lnTo>
                  <a:pt x="1318491" y="2442162"/>
                </a:lnTo>
                <a:lnTo>
                  <a:pt x="1365539" y="2437614"/>
                </a:lnTo>
                <a:lnTo>
                  <a:pt x="1412050" y="2431306"/>
                </a:lnTo>
                <a:lnTo>
                  <a:pt x="1457989" y="2423271"/>
                </a:lnTo>
                <a:lnTo>
                  <a:pt x="1503325" y="2413543"/>
                </a:lnTo>
                <a:lnTo>
                  <a:pt x="1548021" y="2402158"/>
                </a:lnTo>
                <a:lnTo>
                  <a:pt x="1592044" y="2389147"/>
                </a:lnTo>
                <a:lnTo>
                  <a:pt x="1635361" y="2374547"/>
                </a:lnTo>
                <a:lnTo>
                  <a:pt x="1677936" y="2358390"/>
                </a:lnTo>
                <a:lnTo>
                  <a:pt x="1719737" y="2340710"/>
                </a:lnTo>
                <a:lnTo>
                  <a:pt x="1760729" y="2321542"/>
                </a:lnTo>
                <a:lnTo>
                  <a:pt x="1800879" y="2300920"/>
                </a:lnTo>
                <a:lnTo>
                  <a:pt x="1840151" y="2278877"/>
                </a:lnTo>
                <a:lnTo>
                  <a:pt x="1878513" y="2255447"/>
                </a:lnTo>
                <a:lnTo>
                  <a:pt x="1915930" y="2230665"/>
                </a:lnTo>
                <a:lnTo>
                  <a:pt x="1952369" y="2204564"/>
                </a:lnTo>
                <a:lnTo>
                  <a:pt x="1987795" y="2177179"/>
                </a:lnTo>
                <a:lnTo>
                  <a:pt x="2022174" y="2148543"/>
                </a:lnTo>
                <a:lnTo>
                  <a:pt x="2055472" y="2118691"/>
                </a:lnTo>
                <a:lnTo>
                  <a:pt x="2087656" y="2087656"/>
                </a:lnTo>
                <a:lnTo>
                  <a:pt x="2118691" y="2055472"/>
                </a:lnTo>
                <a:lnTo>
                  <a:pt x="2148543" y="2022174"/>
                </a:lnTo>
                <a:lnTo>
                  <a:pt x="2177179" y="1987795"/>
                </a:lnTo>
                <a:lnTo>
                  <a:pt x="2204564" y="1952369"/>
                </a:lnTo>
                <a:lnTo>
                  <a:pt x="2230665" y="1915930"/>
                </a:lnTo>
                <a:lnTo>
                  <a:pt x="2255447" y="1878513"/>
                </a:lnTo>
                <a:lnTo>
                  <a:pt x="2278877" y="1840151"/>
                </a:lnTo>
                <a:lnTo>
                  <a:pt x="2300920" y="1800879"/>
                </a:lnTo>
                <a:lnTo>
                  <a:pt x="2321542" y="1760729"/>
                </a:lnTo>
                <a:lnTo>
                  <a:pt x="2340710" y="1719737"/>
                </a:lnTo>
                <a:lnTo>
                  <a:pt x="2358390" y="1677936"/>
                </a:lnTo>
                <a:lnTo>
                  <a:pt x="2374547" y="1635361"/>
                </a:lnTo>
                <a:lnTo>
                  <a:pt x="2389147" y="1592044"/>
                </a:lnTo>
                <a:lnTo>
                  <a:pt x="2402158" y="1548021"/>
                </a:lnTo>
                <a:lnTo>
                  <a:pt x="2413543" y="1503325"/>
                </a:lnTo>
                <a:lnTo>
                  <a:pt x="2423271" y="1457989"/>
                </a:lnTo>
                <a:lnTo>
                  <a:pt x="2431306" y="1412050"/>
                </a:lnTo>
                <a:lnTo>
                  <a:pt x="2437614" y="1365539"/>
                </a:lnTo>
                <a:lnTo>
                  <a:pt x="2442162" y="1318491"/>
                </a:lnTo>
                <a:lnTo>
                  <a:pt x="2444916" y="1270940"/>
                </a:lnTo>
                <a:lnTo>
                  <a:pt x="2445842" y="1222921"/>
                </a:lnTo>
                <a:lnTo>
                  <a:pt x="2444916" y="1174901"/>
                </a:lnTo>
                <a:lnTo>
                  <a:pt x="2442162" y="1127350"/>
                </a:lnTo>
                <a:lnTo>
                  <a:pt x="2437614" y="1080303"/>
                </a:lnTo>
                <a:lnTo>
                  <a:pt x="2431306" y="1033792"/>
                </a:lnTo>
                <a:lnTo>
                  <a:pt x="2423271" y="987852"/>
                </a:lnTo>
                <a:lnTo>
                  <a:pt x="2413543" y="942517"/>
                </a:lnTo>
                <a:lnTo>
                  <a:pt x="2402158" y="897820"/>
                </a:lnTo>
                <a:lnTo>
                  <a:pt x="2389147" y="853797"/>
                </a:lnTo>
                <a:lnTo>
                  <a:pt x="2374547" y="810481"/>
                </a:lnTo>
                <a:lnTo>
                  <a:pt x="2358390" y="767905"/>
                </a:lnTo>
                <a:lnTo>
                  <a:pt x="2340710" y="726104"/>
                </a:lnTo>
                <a:lnTo>
                  <a:pt x="2321542" y="685112"/>
                </a:lnTo>
                <a:lnTo>
                  <a:pt x="2300920" y="644962"/>
                </a:lnTo>
                <a:lnTo>
                  <a:pt x="2278877" y="605690"/>
                </a:lnTo>
                <a:lnTo>
                  <a:pt x="2255447" y="567328"/>
                </a:lnTo>
                <a:lnTo>
                  <a:pt x="2230665" y="529911"/>
                </a:lnTo>
                <a:lnTo>
                  <a:pt x="2204564" y="493472"/>
                </a:lnTo>
                <a:lnTo>
                  <a:pt x="2177179" y="458047"/>
                </a:lnTo>
                <a:lnTo>
                  <a:pt x="2148543" y="423668"/>
                </a:lnTo>
                <a:lnTo>
                  <a:pt x="2118691" y="390369"/>
                </a:lnTo>
                <a:lnTo>
                  <a:pt x="2087656" y="358186"/>
                </a:lnTo>
                <a:lnTo>
                  <a:pt x="2055472" y="327150"/>
                </a:lnTo>
                <a:lnTo>
                  <a:pt x="2022174" y="297298"/>
                </a:lnTo>
                <a:lnTo>
                  <a:pt x="1987795" y="268662"/>
                </a:lnTo>
                <a:lnTo>
                  <a:pt x="1952369" y="241277"/>
                </a:lnTo>
                <a:lnTo>
                  <a:pt x="1915930" y="215176"/>
                </a:lnTo>
                <a:lnTo>
                  <a:pt x="1878513" y="190394"/>
                </a:lnTo>
                <a:lnTo>
                  <a:pt x="1840151" y="166965"/>
                </a:lnTo>
                <a:lnTo>
                  <a:pt x="1800879" y="144921"/>
                </a:lnTo>
                <a:lnTo>
                  <a:pt x="1760729" y="124299"/>
                </a:lnTo>
                <a:lnTo>
                  <a:pt x="1719737" y="105131"/>
                </a:lnTo>
                <a:lnTo>
                  <a:pt x="1677936" y="87451"/>
                </a:lnTo>
                <a:lnTo>
                  <a:pt x="1635361" y="71294"/>
                </a:lnTo>
                <a:lnTo>
                  <a:pt x="1592044" y="56694"/>
                </a:lnTo>
                <a:lnTo>
                  <a:pt x="1548021" y="43684"/>
                </a:lnTo>
                <a:lnTo>
                  <a:pt x="1503325" y="32298"/>
                </a:lnTo>
                <a:lnTo>
                  <a:pt x="1457989" y="22570"/>
                </a:lnTo>
                <a:lnTo>
                  <a:pt x="1412050" y="14536"/>
                </a:lnTo>
                <a:lnTo>
                  <a:pt x="1365539" y="8227"/>
                </a:lnTo>
                <a:lnTo>
                  <a:pt x="1318491" y="3679"/>
                </a:lnTo>
                <a:lnTo>
                  <a:pt x="1270940" y="925"/>
                </a:lnTo>
                <a:lnTo>
                  <a:pt x="1222921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Tekstin paikkamerkki 6">
            <a:extLst>
              <a:ext uri="{FF2B5EF4-FFF2-40B4-BE49-F238E27FC236}">
                <a16:creationId xmlns:a16="http://schemas.microsoft.com/office/drawing/2014/main" id="{7AF077B2-4C5D-5760-C446-17A365810B5C}"/>
              </a:ext>
            </a:extLst>
          </p:cNvPr>
          <p:cNvSpPr>
            <a:spLocks noGrp="1" noChangeAspect="1"/>
          </p:cNvSpPr>
          <p:nvPr>
            <p:ph type="body" sz="quarter" idx="21"/>
          </p:nvPr>
        </p:nvSpPr>
        <p:spPr>
          <a:xfrm>
            <a:off x="8916073" y="2028145"/>
            <a:ext cx="2331124" cy="172776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7" name="Tekstin paikkamerkki 6">
            <a:extLst>
              <a:ext uri="{FF2B5EF4-FFF2-40B4-BE49-F238E27FC236}">
                <a16:creationId xmlns:a16="http://schemas.microsoft.com/office/drawing/2014/main" id="{2035E2F9-B3B4-4E43-3FAD-EC360183E6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07982" y="4320472"/>
            <a:ext cx="2347307" cy="348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Sitka Heading" panose="02000805020000020004" pitchFamily="2" charset="0"/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36" name="Tekstin paikkamerkki 6">
            <a:extLst>
              <a:ext uri="{FF2B5EF4-FFF2-40B4-BE49-F238E27FC236}">
                <a16:creationId xmlns:a16="http://schemas.microsoft.com/office/drawing/2014/main" id="{60EDEF88-FCC2-10B5-08CA-DBFC3991C8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03936" y="4774300"/>
            <a:ext cx="2355399" cy="14156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0" name="Kuva 39">
            <a:extLst>
              <a:ext uri="{FF2B5EF4-FFF2-40B4-BE49-F238E27FC236}">
                <a16:creationId xmlns:a16="http://schemas.microsoft.com/office/drawing/2014/main" id="{FBBEBE2B-020B-E677-F1D2-0ED52B300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sp>
        <p:nvSpPr>
          <p:cNvPr id="47" name="Päivämäärän paikkamerkki 3">
            <a:extLst>
              <a:ext uri="{FF2B5EF4-FFF2-40B4-BE49-F238E27FC236}">
                <a16:creationId xmlns:a16="http://schemas.microsoft.com/office/drawing/2014/main" id="{EB004B4B-8C61-B87A-5782-DA523C68D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9FB40-4F39-4562-829D-DE339CEFD3F9}" type="datetime1">
              <a:rPr lang="fi-FI" smtClean="0"/>
              <a:t>23.9.2024</a:t>
            </a:fld>
            <a:endParaRPr lang="fi-FI"/>
          </a:p>
        </p:txBody>
      </p:sp>
      <p:sp>
        <p:nvSpPr>
          <p:cNvPr id="48" name="Alatunnisteen paikkamerkki 4">
            <a:extLst>
              <a:ext uri="{FF2B5EF4-FFF2-40B4-BE49-F238E27FC236}">
                <a16:creationId xmlns:a16="http://schemas.microsoft.com/office/drawing/2014/main" id="{BF853C4D-7257-F9D4-7574-14AFB2770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49" name="Dian numeron paikkamerkki 5">
            <a:extLst>
              <a:ext uri="{FF2B5EF4-FFF2-40B4-BE49-F238E27FC236}">
                <a16:creationId xmlns:a16="http://schemas.microsoft.com/office/drawing/2014/main" id="{E4BAE82A-5D69-EC60-7410-256CD7681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2" name="Suora yhdysviiva 1">
            <a:extLst>
              <a:ext uri="{FF2B5EF4-FFF2-40B4-BE49-F238E27FC236}">
                <a16:creationId xmlns:a16="http://schemas.microsoft.com/office/drawing/2014/main" id="{74A7B3B8-2B43-33C0-5323-7F7A73419C55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1105502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5184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alstaa,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on paikkamerkki 23">
            <a:extLst>
              <a:ext uri="{FF2B5EF4-FFF2-40B4-BE49-F238E27FC236}">
                <a16:creationId xmlns:a16="http://schemas.microsoft.com/office/drawing/2014/main" id="{0C32AC91-6EAA-FE8C-437A-261B251D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92" y="412694"/>
            <a:ext cx="8888427" cy="1303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Kuvan paikkamerkki 6">
            <a:extLst>
              <a:ext uri="{FF2B5EF4-FFF2-40B4-BE49-F238E27FC236}">
                <a16:creationId xmlns:a16="http://schemas.microsoft.com/office/drawing/2014/main" id="{ED4ADB6B-23A4-BAC2-8371-B82D93CC291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46150" y="1716088"/>
            <a:ext cx="2339975" cy="2339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5" name="Tekstin paikkamerkki 6">
            <a:extLst>
              <a:ext uri="{FF2B5EF4-FFF2-40B4-BE49-F238E27FC236}">
                <a16:creationId xmlns:a16="http://schemas.microsoft.com/office/drawing/2014/main" id="{B2BE5D2A-2E0A-6C73-EABE-9CA57CC00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196" y="4320472"/>
            <a:ext cx="2347307" cy="348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Sitka Heading" panose="02000805020000020004" pitchFamily="2" charset="0"/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47C6D182-5117-4692-B787-85B5BF48D6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6150" y="4774300"/>
            <a:ext cx="2355399" cy="1318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Kuvan paikkamerkki 6">
            <a:extLst>
              <a:ext uri="{FF2B5EF4-FFF2-40B4-BE49-F238E27FC236}">
                <a16:creationId xmlns:a16="http://schemas.microsoft.com/office/drawing/2014/main" id="{8080CB88-3934-5607-BA66-C2E52C8B2ED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602567" y="1716088"/>
            <a:ext cx="2339975" cy="2339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9" name="Tekstin paikkamerkki 6">
            <a:extLst>
              <a:ext uri="{FF2B5EF4-FFF2-40B4-BE49-F238E27FC236}">
                <a16:creationId xmlns:a16="http://schemas.microsoft.com/office/drawing/2014/main" id="{3B6875AF-C228-4709-4E8C-21F35EF37C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2791" y="4320472"/>
            <a:ext cx="2347307" cy="348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Sitka Heading" panose="02000805020000020004" pitchFamily="2" charset="0"/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28" name="Tekstin paikkamerkki 6">
            <a:extLst>
              <a:ext uri="{FF2B5EF4-FFF2-40B4-BE49-F238E27FC236}">
                <a16:creationId xmlns:a16="http://schemas.microsoft.com/office/drawing/2014/main" id="{635E0260-EE1C-1DD3-193C-E5E4A14ABA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98745" y="4774300"/>
            <a:ext cx="2355399" cy="1318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Kuvan paikkamerkki 6">
            <a:extLst>
              <a:ext uri="{FF2B5EF4-FFF2-40B4-BE49-F238E27FC236}">
                <a16:creationId xmlns:a16="http://schemas.microsoft.com/office/drawing/2014/main" id="{CFE1AA00-0329-9C2F-F001-2BB7B02B0A7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58984" y="1716088"/>
            <a:ext cx="2339975" cy="2339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3" name="Tekstin paikkamerkki 6">
            <a:extLst>
              <a:ext uri="{FF2B5EF4-FFF2-40B4-BE49-F238E27FC236}">
                <a16:creationId xmlns:a16="http://schemas.microsoft.com/office/drawing/2014/main" id="{A7F898C2-6C0B-71D2-1278-DE030DD151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5386" y="4320472"/>
            <a:ext cx="2347307" cy="348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Sitka Heading" panose="02000805020000020004" pitchFamily="2" charset="0"/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32" name="Tekstin paikkamerkki 6">
            <a:extLst>
              <a:ext uri="{FF2B5EF4-FFF2-40B4-BE49-F238E27FC236}">
                <a16:creationId xmlns:a16="http://schemas.microsoft.com/office/drawing/2014/main" id="{63E7D4ED-9AC2-0798-1B0B-CF1BA5311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51340" y="4774300"/>
            <a:ext cx="2355399" cy="1318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Kuvan paikkamerkki 6">
            <a:extLst>
              <a:ext uri="{FF2B5EF4-FFF2-40B4-BE49-F238E27FC236}">
                <a16:creationId xmlns:a16="http://schemas.microsoft.com/office/drawing/2014/main" id="{D94B82FE-6C36-734E-E705-104957F7ED6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15400" y="1716088"/>
            <a:ext cx="2339975" cy="2339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7" name="Tekstin paikkamerkki 6">
            <a:extLst>
              <a:ext uri="{FF2B5EF4-FFF2-40B4-BE49-F238E27FC236}">
                <a16:creationId xmlns:a16="http://schemas.microsoft.com/office/drawing/2014/main" id="{2035E2F9-B3B4-4E43-3FAD-EC360183E6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07982" y="4320472"/>
            <a:ext cx="2347307" cy="348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Sitka Heading" panose="02000805020000020004" pitchFamily="2" charset="0"/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36" name="Tekstin paikkamerkki 6">
            <a:extLst>
              <a:ext uri="{FF2B5EF4-FFF2-40B4-BE49-F238E27FC236}">
                <a16:creationId xmlns:a16="http://schemas.microsoft.com/office/drawing/2014/main" id="{60EDEF88-FCC2-10B5-08CA-DBFC3991C8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03936" y="4774300"/>
            <a:ext cx="2355399" cy="1318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E55F0471-AF9E-4CBB-5121-423AFD3BA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sp>
        <p:nvSpPr>
          <p:cNvPr id="40" name="Päivämäärän paikkamerkki 3">
            <a:extLst>
              <a:ext uri="{FF2B5EF4-FFF2-40B4-BE49-F238E27FC236}">
                <a16:creationId xmlns:a16="http://schemas.microsoft.com/office/drawing/2014/main" id="{AA5D3015-5993-4EDA-ECAF-B8EB65091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CBE0B-7A85-4E75-A1B5-1F99121F87E2}" type="datetime1">
              <a:rPr lang="fi-FI" smtClean="0"/>
              <a:t>23.9.2024</a:t>
            </a:fld>
            <a:endParaRPr lang="fi-FI"/>
          </a:p>
        </p:txBody>
      </p:sp>
      <p:sp>
        <p:nvSpPr>
          <p:cNvPr id="41" name="Alatunnisteen paikkamerkki 4">
            <a:extLst>
              <a:ext uri="{FF2B5EF4-FFF2-40B4-BE49-F238E27FC236}">
                <a16:creationId xmlns:a16="http://schemas.microsoft.com/office/drawing/2014/main" id="{319B85C0-2EB7-9FA0-E342-5AA5AEEEE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42" name="Dian numeron paikkamerkki 5">
            <a:extLst>
              <a:ext uri="{FF2B5EF4-FFF2-40B4-BE49-F238E27FC236}">
                <a16:creationId xmlns:a16="http://schemas.microsoft.com/office/drawing/2014/main" id="{8E6BDB3D-A817-6EA7-AA4C-24BB7C9BB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2" name="Suora yhdysviiva 1">
            <a:extLst>
              <a:ext uri="{FF2B5EF4-FFF2-40B4-BE49-F238E27FC236}">
                <a16:creationId xmlns:a16="http://schemas.microsoft.com/office/drawing/2014/main" id="{79E834B0-4586-A4FD-304B-410189C8B8F2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1105502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4905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alstaa, kaavi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on paikkamerkki 23">
            <a:extLst>
              <a:ext uri="{FF2B5EF4-FFF2-40B4-BE49-F238E27FC236}">
                <a16:creationId xmlns:a16="http://schemas.microsoft.com/office/drawing/2014/main" id="{7C277BEA-124A-EC46-7471-43CB0A1B5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92" y="412694"/>
            <a:ext cx="8888427" cy="1303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Kaavion paikkamerkki 11">
            <a:extLst>
              <a:ext uri="{FF2B5EF4-FFF2-40B4-BE49-F238E27FC236}">
                <a16:creationId xmlns:a16="http://schemas.microsoft.com/office/drawing/2014/main" id="{7F0D7774-E965-3583-F495-C62186DCCF5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46150" y="1716088"/>
            <a:ext cx="3181350" cy="414254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15" name="Kaavion paikkamerkki 11">
            <a:extLst>
              <a:ext uri="{FF2B5EF4-FFF2-40B4-BE49-F238E27FC236}">
                <a16:creationId xmlns:a16="http://schemas.microsoft.com/office/drawing/2014/main" id="{15F52763-66C7-DABB-668D-2DE01C4B94B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503583" y="1716088"/>
            <a:ext cx="3181350" cy="414254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16" name="Kaavion paikkamerkki 11">
            <a:extLst>
              <a:ext uri="{FF2B5EF4-FFF2-40B4-BE49-F238E27FC236}">
                <a16:creationId xmlns:a16="http://schemas.microsoft.com/office/drawing/2014/main" id="{F411CB84-CE0F-056F-1C2E-E62FAAF4E52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061016" y="1716088"/>
            <a:ext cx="3181350" cy="414254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2726F03C-ECC3-781B-BEAC-FC1F70F9A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E70E1-B485-4DAE-81C5-9A99D3A2F3F2}" type="datetime1">
              <a:rPr lang="fi-FI" smtClean="0"/>
              <a:t>23.9.2024</a:t>
            </a:fld>
            <a:endParaRPr lang="fi-FI"/>
          </a:p>
        </p:txBody>
      </p:sp>
      <p:sp>
        <p:nvSpPr>
          <p:cNvPr id="24" name="Alatunnisteen paikkamerkki 4">
            <a:extLst>
              <a:ext uri="{FF2B5EF4-FFF2-40B4-BE49-F238E27FC236}">
                <a16:creationId xmlns:a16="http://schemas.microsoft.com/office/drawing/2014/main" id="{C0837B1C-29FC-516A-6BB1-0D0C234F0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D54F0000-024C-166E-1BB5-2E922D90E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059C311-685C-876E-5498-9D112029C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0F0F1452-2C4D-5449-6195-F7810A499A12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1105502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1667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palsta,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on paikkamerkki 23">
            <a:extLst>
              <a:ext uri="{FF2B5EF4-FFF2-40B4-BE49-F238E27FC236}">
                <a16:creationId xmlns:a16="http://schemas.microsoft.com/office/drawing/2014/main" id="{52FB4B59-68B9-D3E2-D531-8BDD2B2E7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92" y="412694"/>
            <a:ext cx="8888427" cy="1303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Kaavion paikkamerkki 11">
            <a:extLst>
              <a:ext uri="{FF2B5EF4-FFF2-40B4-BE49-F238E27FC236}">
                <a16:creationId xmlns:a16="http://schemas.microsoft.com/office/drawing/2014/main" id="{1D7D62E8-D605-A5BF-3169-D744A478F88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46150" y="1716088"/>
            <a:ext cx="10293350" cy="414254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37FB1C93-59F5-7298-6ED1-C9054BBA4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A7BD-2050-4A7C-9A93-AF1EDE4411AC}" type="datetime1">
              <a:rPr lang="fi-FI" smtClean="0"/>
              <a:t>23.9.2024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1854ED0A-295D-D8C3-C47B-9CFD45EED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A77C3A12-0F64-22FE-104E-A82E97506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5602DA95-B214-AAB4-F135-96A2E2B58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69908EFD-3F62-0D80-5237-3E81DD5140D2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1105502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0194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2AEAE4DE-853D-463D-9ABE-62D88681BA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A4CA25B3-C3E7-431F-ACB0-C164DBEA7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539" y="2205137"/>
            <a:ext cx="5097705" cy="244772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1984992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+ puna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385752E-53F6-4FF6-BDEC-99C4D25E4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52389E0C-EE91-40C5-BA0B-BA4CC618E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2793" y="344890"/>
            <a:ext cx="11466414" cy="6168220"/>
          </a:xfrm>
          <a:custGeom>
            <a:avLst/>
            <a:gdLst/>
            <a:ahLst/>
            <a:cxnLst/>
            <a:rect l="l" t="t" r="r" b="b"/>
            <a:pathLst>
              <a:path w="9972040" h="5292090">
                <a:moveTo>
                  <a:pt x="0" y="5292001"/>
                </a:moveTo>
                <a:lnTo>
                  <a:pt x="9972001" y="5292001"/>
                </a:lnTo>
                <a:lnTo>
                  <a:pt x="9972001" y="0"/>
                </a:lnTo>
                <a:lnTo>
                  <a:pt x="0" y="0"/>
                </a:lnTo>
                <a:lnTo>
                  <a:pt x="0" y="5292001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F3F7CF3-902C-4B02-AD9D-07489FC0F9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6000" y="1629000"/>
            <a:ext cx="8640000" cy="360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40655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äliotsikko + harmaa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385752E-53F6-4FF6-BDEC-99C4D25E4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34"/>
            <a:ext cx="12192000" cy="68580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52389E0C-EE91-40C5-BA0B-BA4CC618E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2793" y="344890"/>
            <a:ext cx="11466414" cy="6168220"/>
          </a:xfrm>
          <a:custGeom>
            <a:avLst/>
            <a:gdLst/>
            <a:ahLst/>
            <a:cxnLst/>
            <a:rect l="l" t="t" r="r" b="b"/>
            <a:pathLst>
              <a:path w="9972040" h="5292090">
                <a:moveTo>
                  <a:pt x="0" y="5292001"/>
                </a:moveTo>
                <a:lnTo>
                  <a:pt x="9972001" y="5292001"/>
                </a:lnTo>
                <a:lnTo>
                  <a:pt x="9972001" y="0"/>
                </a:lnTo>
                <a:lnTo>
                  <a:pt x="0" y="0"/>
                </a:lnTo>
                <a:lnTo>
                  <a:pt x="0" y="529200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F3F7CF3-902C-4B02-AD9D-07489FC0F9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6000" y="1629000"/>
            <a:ext cx="8640000" cy="360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3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98493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p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342A6BBE-FB9A-9AFE-1F8B-C3B096F0D608}"/>
              </a:ext>
            </a:extLst>
          </p:cNvPr>
          <p:cNvSpPr txBox="1"/>
          <p:nvPr userDrawn="1"/>
        </p:nvSpPr>
        <p:spPr>
          <a:xfrm>
            <a:off x="2342301" y="5232194"/>
            <a:ext cx="7507398" cy="585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i-FI" sz="3800">
                <a:latin typeface="+mj-lt"/>
              </a:rPr>
              <a:t>Kiitos!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70E212F-0232-FC3E-3DA1-07EF65EB4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9" y="2195012"/>
            <a:ext cx="2447622" cy="246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56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mis kansi 6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684AC947-37B0-7611-AB23-BFD5D7E7A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545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Otsikko 9">
            <a:extLst>
              <a:ext uri="{FF2B5EF4-FFF2-40B4-BE49-F238E27FC236}">
                <a16:creationId xmlns:a16="http://schemas.microsoft.com/office/drawing/2014/main" id="{E8B7689A-C485-D3A2-553F-CD2EB2CF6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529" y="2242477"/>
            <a:ext cx="6193778" cy="2369983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80000"/>
              </a:lnSpc>
              <a:defRPr sz="6000" b="1">
                <a:solidFill>
                  <a:schemeClr val="bg1"/>
                </a:solidFill>
                <a:latin typeface="Sitka Heading" panose="02000805020000020004" pitchFamily="2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B343A20-2AFD-0B12-C837-DD53B549E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76" y="581664"/>
            <a:ext cx="1155724" cy="116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4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palsta, 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B4EB33B4-D1CD-4942-A4A4-72F1DF285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C9717-CB0B-4060-9D89-135A9189C89A}" type="datetime1">
              <a:rPr lang="fi-FI" smtClean="0"/>
              <a:t>23.9.2024</a:t>
            </a:fld>
            <a:endParaRPr lang="fi-FI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F0DC2115-A558-44FE-9A1E-6A65A67BE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C8E1868C-B8EB-48FB-B7D7-9DFCD2A91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Otsikon paikkamerkki 23">
            <a:extLst>
              <a:ext uri="{FF2B5EF4-FFF2-40B4-BE49-F238E27FC236}">
                <a16:creationId xmlns:a16="http://schemas.microsoft.com/office/drawing/2014/main" id="{BACC2795-26DC-54BB-A816-6CC143486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92" y="412694"/>
            <a:ext cx="8888427" cy="1303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0" name="Sisällön paikkamerkki 29">
            <a:extLst>
              <a:ext uri="{FF2B5EF4-FFF2-40B4-BE49-F238E27FC236}">
                <a16:creationId xmlns:a16="http://schemas.microsoft.com/office/drawing/2014/main" id="{3ADE9817-E799-2AE2-1870-460E19A511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9664" y="1716088"/>
            <a:ext cx="10389836" cy="43767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id="{2F0A124F-9808-0AD7-0ABB-F5417AA7A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6" y="408310"/>
            <a:ext cx="780445" cy="786935"/>
          </a:xfrm>
          <a:prstGeom prst="rect">
            <a:avLst/>
          </a:prstGeom>
        </p:spPr>
      </p:pic>
      <p:cxnSp>
        <p:nvCxnSpPr>
          <p:cNvPr id="2" name="Suora yhdysviiva 1">
            <a:extLst>
              <a:ext uri="{FF2B5EF4-FFF2-40B4-BE49-F238E27FC236}">
                <a16:creationId xmlns:a16="http://schemas.microsoft.com/office/drawing/2014/main" id="{0D5697C5-B2F4-D293-A2B9-60C9B0BF95AD}"/>
              </a:ext>
            </a:extLst>
          </p:cNvPr>
          <p:cNvCxnSpPr>
            <a:cxnSpLocks/>
          </p:cNvCxnSpPr>
          <p:nvPr userDrawn="1"/>
        </p:nvCxnSpPr>
        <p:spPr>
          <a:xfrm>
            <a:off x="568487" y="6384617"/>
            <a:ext cx="1105502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258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9.gif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72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tsikon paikkamerkki 23">
            <a:extLst>
              <a:ext uri="{FF2B5EF4-FFF2-40B4-BE49-F238E27FC236}">
                <a16:creationId xmlns:a16="http://schemas.microsoft.com/office/drawing/2014/main" id="{17B110EE-AA3F-CF7E-02CD-FD55292A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92" y="591703"/>
            <a:ext cx="8888427" cy="953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6" name="Tekstin paikkamerkki 24">
            <a:extLst>
              <a:ext uri="{FF2B5EF4-FFF2-40B4-BE49-F238E27FC236}">
                <a16:creationId xmlns:a16="http://schemas.microsoft.com/office/drawing/2014/main" id="{96E8EBAE-F34D-35D1-6A2A-765C72552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25303"/>
            <a:ext cx="10401300" cy="4367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5" name="Päivämäärän paikkamerkki 3">
            <a:extLst>
              <a:ext uri="{FF2B5EF4-FFF2-40B4-BE49-F238E27FC236}">
                <a16:creationId xmlns:a16="http://schemas.microsoft.com/office/drawing/2014/main" id="{B30668C0-6215-7325-7920-49DBE706C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4B6A1-3788-48DF-A3D9-67C1D26313FE}" type="datetime1">
              <a:rPr lang="fi-FI" smtClean="0"/>
              <a:t>23.9.2024</a:t>
            </a:fld>
            <a:endParaRPr lang="fi-FI" dirty="0"/>
          </a:p>
        </p:txBody>
      </p:sp>
      <p:sp>
        <p:nvSpPr>
          <p:cNvPr id="36" name="Alatunnisteen paikkamerkki 4">
            <a:extLst>
              <a:ext uri="{FF2B5EF4-FFF2-40B4-BE49-F238E27FC236}">
                <a16:creationId xmlns:a16="http://schemas.microsoft.com/office/drawing/2014/main" id="{CE5D2BC5-66B1-04D6-DABF-D6F0F720D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7" name="Dian numeron paikkamerkki 5">
            <a:extLst>
              <a:ext uri="{FF2B5EF4-FFF2-40B4-BE49-F238E27FC236}">
                <a16:creationId xmlns:a16="http://schemas.microsoft.com/office/drawing/2014/main" id="{B5A22450-F3D8-CDA0-F590-83BE8E4AC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009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281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96">
          <p15:clr>
            <a:srgbClr val="F26B43"/>
          </p15:clr>
        </p15:guide>
        <p15:guide id="2" pos="7080">
          <p15:clr>
            <a:srgbClr val="F26B43"/>
          </p15:clr>
        </p15:guide>
        <p15:guide id="3" orient="horz" pos="3838">
          <p15:clr>
            <a:srgbClr val="F26B43"/>
          </p15:clr>
        </p15:guide>
        <p15:guide id="4" orient="horz" pos="108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FC770434-B7A2-4A2D-AB92-90B276CE938E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7" y="0"/>
            <a:ext cx="11941905" cy="6858000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A48B73F-074A-4AEC-A02F-96377E252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5125"/>
            <a:ext cx="9963551" cy="1010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6F32A1F-31C6-4DCE-8CCE-BA425C3E0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776106"/>
            <a:ext cx="10748100" cy="4305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lv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itka Heading" panose="02000505000000020004" pitchFamily="2" charset="0"/>
              <a:buChar char="|"/>
            </a:pPr>
            <a:r>
              <a:rPr lang="fi-FI"/>
              <a:t>Muokkaa tekstin perustyylejä napsauttamalla</a:t>
            </a:r>
          </a:p>
          <a:p>
            <a:pPr marL="266700" lv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itka Heading" panose="02000505000000020004" pitchFamily="2" charset="0"/>
              <a:buChar char="|"/>
            </a:pPr>
            <a:r>
              <a:rPr lang="fi-FI"/>
              <a:t>toinen taso</a:t>
            </a:r>
          </a:p>
          <a:p>
            <a:pPr marL="266700" lv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itka Heading" panose="02000505000000020004" pitchFamily="2" charset="0"/>
              <a:buChar char="|"/>
            </a:pPr>
            <a:r>
              <a:rPr lang="fi-FI"/>
              <a:t>kolmas taso</a:t>
            </a:r>
          </a:p>
          <a:p>
            <a:pPr marL="266700" lv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itka Heading" panose="02000505000000020004" pitchFamily="2" charset="0"/>
              <a:buChar char="|"/>
            </a:pPr>
            <a:r>
              <a:rPr lang="fi-FI"/>
              <a:t>neljäs taso</a:t>
            </a:r>
          </a:p>
          <a:p>
            <a:pPr marL="266700" lv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itka Heading" panose="02000505000000020004" pitchFamily="2" charset="0"/>
              <a:buChar char="|"/>
            </a:pPr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FF841D0-B7E0-4D75-893D-0DB6ABC642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0270" y="6504651"/>
            <a:ext cx="8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2F1B1-0E1C-4BB3-B3EE-3079D9602F5E}" type="datetime1">
              <a:rPr lang="fi-FI" smtClean="0"/>
              <a:t>23.9.2024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76BC2978-637B-4D20-B443-C1B68AD4E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1889" y="6504651"/>
            <a:ext cx="16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B501EBB-5B01-4760-B1C5-740CFCB83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5519" y="6513439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050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2813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Sitka Heading" panose="02000505000000020004" pitchFamily="2" charset="0"/>
        <a:buChar char="|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tsikon paikkamerkki 23">
            <a:extLst>
              <a:ext uri="{FF2B5EF4-FFF2-40B4-BE49-F238E27FC236}">
                <a16:creationId xmlns:a16="http://schemas.microsoft.com/office/drawing/2014/main" id="{17B110EE-AA3F-CF7E-02CD-FD55292A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92" y="591703"/>
            <a:ext cx="8888427" cy="953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6" name="Tekstin paikkamerkki 24">
            <a:extLst>
              <a:ext uri="{FF2B5EF4-FFF2-40B4-BE49-F238E27FC236}">
                <a16:creationId xmlns:a16="http://schemas.microsoft.com/office/drawing/2014/main" id="{96E8EBAE-F34D-35D1-6A2A-765C72552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25303"/>
            <a:ext cx="10401300" cy="4367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5" name="Päivämäärän paikkamerkki 3">
            <a:extLst>
              <a:ext uri="{FF2B5EF4-FFF2-40B4-BE49-F238E27FC236}">
                <a16:creationId xmlns:a16="http://schemas.microsoft.com/office/drawing/2014/main" id="{B30668C0-6215-7325-7920-49DBE706C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54090-98C8-4069-B9A5-D6D069F26FFD}" type="datetime1">
              <a:rPr lang="fi-FI" smtClean="0"/>
              <a:t>23.9.2024</a:t>
            </a:fld>
            <a:endParaRPr lang="fi-FI" dirty="0"/>
          </a:p>
        </p:txBody>
      </p:sp>
      <p:sp>
        <p:nvSpPr>
          <p:cNvPr id="36" name="Alatunnisteen paikkamerkki 4">
            <a:extLst>
              <a:ext uri="{FF2B5EF4-FFF2-40B4-BE49-F238E27FC236}">
                <a16:creationId xmlns:a16="http://schemas.microsoft.com/office/drawing/2014/main" id="{CE5D2BC5-66B1-04D6-DABF-D6F0F720D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7" name="Dian numeron paikkamerkki 5">
            <a:extLst>
              <a:ext uri="{FF2B5EF4-FFF2-40B4-BE49-F238E27FC236}">
                <a16:creationId xmlns:a16="http://schemas.microsoft.com/office/drawing/2014/main" id="{B5A22450-F3D8-CDA0-F590-83BE8E4AC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873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281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96">
          <p15:clr>
            <a:srgbClr val="F26B43"/>
          </p15:clr>
        </p15:guide>
        <p15:guide id="2" pos="7080">
          <p15:clr>
            <a:srgbClr val="F26B43"/>
          </p15:clr>
        </p15:guide>
        <p15:guide id="3" orient="horz" pos="3838">
          <p15:clr>
            <a:srgbClr val="F26B43"/>
          </p15:clr>
        </p15:guide>
        <p15:guide id="4" orient="horz" pos="108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tsikon paikkamerkki 23">
            <a:extLst>
              <a:ext uri="{FF2B5EF4-FFF2-40B4-BE49-F238E27FC236}">
                <a16:creationId xmlns:a16="http://schemas.microsoft.com/office/drawing/2014/main" id="{17B110EE-AA3F-CF7E-02CD-FD55292A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92" y="591703"/>
            <a:ext cx="8888427" cy="953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6" name="Tekstin paikkamerkki 24">
            <a:extLst>
              <a:ext uri="{FF2B5EF4-FFF2-40B4-BE49-F238E27FC236}">
                <a16:creationId xmlns:a16="http://schemas.microsoft.com/office/drawing/2014/main" id="{96E8EBAE-F34D-35D1-6A2A-765C72552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25303"/>
            <a:ext cx="10401300" cy="4367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5" name="Päivämäärän paikkamerkki 3">
            <a:extLst>
              <a:ext uri="{FF2B5EF4-FFF2-40B4-BE49-F238E27FC236}">
                <a16:creationId xmlns:a16="http://schemas.microsoft.com/office/drawing/2014/main" id="{B30668C0-6215-7325-7920-49DBE706C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80A63-3C9D-4753-8DC7-196F8671FCAB}" type="datetime1">
              <a:rPr lang="fi-FI" smtClean="0"/>
              <a:t>23.9.2024</a:t>
            </a:fld>
            <a:endParaRPr lang="fi-FI"/>
          </a:p>
        </p:txBody>
      </p:sp>
      <p:sp>
        <p:nvSpPr>
          <p:cNvPr id="36" name="Alatunnisteen paikkamerkki 4">
            <a:extLst>
              <a:ext uri="{FF2B5EF4-FFF2-40B4-BE49-F238E27FC236}">
                <a16:creationId xmlns:a16="http://schemas.microsoft.com/office/drawing/2014/main" id="{CE5D2BC5-66B1-04D6-DABF-D6F0F720D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467" y="6469752"/>
            <a:ext cx="169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37" name="Dian numeron paikkamerkki 5">
            <a:extLst>
              <a:ext uri="{FF2B5EF4-FFF2-40B4-BE49-F238E27FC236}">
                <a16:creationId xmlns:a16="http://schemas.microsoft.com/office/drawing/2014/main" id="{B5A22450-F3D8-CDA0-F590-83BE8E4AC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400" y="6469752"/>
            <a:ext cx="432000" cy="231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26E3-ADA8-44F8-BB3A-DFEBC77BAD0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626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281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96">
          <p15:clr>
            <a:srgbClr val="F26B43"/>
          </p15:clr>
        </p15:guide>
        <p15:guide id="2" pos="7080">
          <p15:clr>
            <a:srgbClr val="F26B43"/>
          </p15:clr>
        </p15:guide>
        <p15:guide id="3" orient="horz" pos="3838">
          <p15:clr>
            <a:srgbClr val="F26B43"/>
          </p15:clr>
        </p15:guide>
        <p15:guide id="4" orient="horz" pos="10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slifestyle-app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 descr="Kuva, joka sisältää kohteen teksti, Animoidut lastenohjelmat, clipart, kuvitus&#10;&#10;Kuvaus luotu automaattisesti">
            <a:extLst>
              <a:ext uri="{FF2B5EF4-FFF2-40B4-BE49-F238E27FC236}">
                <a16:creationId xmlns:a16="http://schemas.microsoft.com/office/drawing/2014/main" id="{E67E999F-0B38-AC97-AA04-E02E22E35D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8" r="19908"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AD6876B6-899E-137E-CF16-69BAF7704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Hävikin merkitys ja ilmastovaikutukset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0AC7035-F6E1-3332-0EAB-F61607785A31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fi-FI" dirty="0"/>
              <a:t>Miira Lepistö, Servica Oy</a:t>
            </a:r>
          </a:p>
        </p:txBody>
      </p:sp>
    </p:spTree>
    <p:extLst>
      <p:ext uri="{BB962C8B-B14F-4D97-AF65-F5344CB8AC3E}">
        <p14:creationId xmlns:p14="http://schemas.microsoft.com/office/powerpoint/2010/main" val="3784155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291F7F-7191-9953-5ED6-E9D08BC3A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hiilijalanjälki kertoo?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46D9CC-18ED-635F-3E7F-AB1504F838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2273" y="1715275"/>
            <a:ext cx="6054010" cy="4378361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Se, miten asumme, syömme, liikumme ja kulutamme tuotteita ja palveluja, vaikuttaa ilmastoon. Tämän vaikutuksen suuruutta voidaan mitata henkilökohtaisena </a:t>
            </a:r>
            <a:r>
              <a:rPr lang="fi-FI" b="1" dirty="0">
                <a:solidFill>
                  <a:schemeClr val="accent1"/>
                </a:solidFill>
              </a:rPr>
              <a:t>hiilijalanjälkenä</a:t>
            </a:r>
            <a:r>
              <a:rPr lang="fi-FI" dirty="0"/>
              <a:t>. </a:t>
            </a:r>
            <a:br>
              <a:rPr lang="fi-FI" dirty="0"/>
            </a:br>
            <a:endParaRPr lang="fi-FI" dirty="0"/>
          </a:p>
          <a:p>
            <a:r>
              <a:rPr lang="fi-FI" dirty="0"/>
              <a:t>Hiilijalanjälki kertoo siis sen, millainen vaikutus omilla elämäntavoillamme on </a:t>
            </a:r>
            <a:r>
              <a:rPr lang="fi-FI" b="1" dirty="0">
                <a:solidFill>
                  <a:schemeClr val="accent1"/>
                </a:solidFill>
              </a:rPr>
              <a:t>ilmastoon ja ilmastonmuutokseen</a:t>
            </a:r>
            <a:r>
              <a:rPr lang="fi-FI" dirty="0"/>
              <a:t>. </a:t>
            </a:r>
          </a:p>
          <a:p>
            <a:endParaRPr lang="fi-FI" dirty="0"/>
          </a:p>
          <a:p>
            <a:r>
              <a:rPr lang="fi-FI" dirty="0"/>
              <a:t>Hiilijalanjäljen mittarina ovat jonkin </a:t>
            </a:r>
            <a:r>
              <a:rPr lang="fi-FI" b="1" dirty="0">
                <a:solidFill>
                  <a:schemeClr val="accent1"/>
                </a:solidFill>
              </a:rPr>
              <a:t>tuotteen tai toiminnan synnyttämät ilmastopäästöt. </a:t>
            </a:r>
            <a:br>
              <a:rPr lang="fi-FI" dirty="0"/>
            </a:br>
            <a:endParaRPr lang="fi-FI" dirty="0"/>
          </a:p>
          <a:p>
            <a:r>
              <a:rPr lang="fi-FI" dirty="0"/>
              <a:t>Sillä, mitä ja miten syömme on väliä, koska ruoka on yksi kolmesta suurimmasta ilmastokuormittajasta asumisen ja autoilun lisäksi.</a:t>
            </a:r>
          </a:p>
          <a:p>
            <a:endParaRPr lang="fi-FI" dirty="0"/>
          </a:p>
          <a:p>
            <a:r>
              <a:rPr lang="fi-FI" b="1" dirty="0"/>
              <a:t>Voit arvioida omaa hiilijalanjälkeäsi tekemällä elämäntapatestin: </a:t>
            </a:r>
            <a:r>
              <a:rPr lang="fi-FI" b="1" dirty="0">
                <a:hlinkClick r:id="rId3"/>
              </a:rPr>
              <a:t>https://pslifestyle-app.net/</a:t>
            </a:r>
            <a:r>
              <a:rPr lang="fi-FI" b="1" dirty="0"/>
              <a:t> 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20A17D6-48A1-78D5-FA81-EE3FD38F94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961C627-E90C-40CC-9255-216E8EF7821E}" type="datetime1">
              <a:rPr lang="fi-FI" smtClean="0"/>
              <a:t>23.9.2024</a:t>
            </a:fld>
            <a:endParaRPr lang="fi-FI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25949E-8186-FA06-1DA4-E961A3708C0D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1" r="17611"/>
          <a:stretch>
            <a:fillRect/>
          </a:stretch>
        </p:blipFill>
        <p:spPr bwMode="auto">
          <a:xfrm>
            <a:off x="6606283" y="1788939"/>
            <a:ext cx="4927236" cy="42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27CE6E64-09AE-8319-6C87-439E6A6D04A0}"/>
              </a:ext>
            </a:extLst>
          </p:cNvPr>
          <p:cNvSpPr/>
          <p:nvPr/>
        </p:nvSpPr>
        <p:spPr>
          <a:xfrm>
            <a:off x="7191910" y="4839116"/>
            <a:ext cx="1315092" cy="101714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3E4C347-93D1-949C-D2DA-DB3084BF04AF}"/>
              </a:ext>
            </a:extLst>
          </p:cNvPr>
          <p:cNvSpPr txBox="1"/>
          <p:nvPr/>
        </p:nvSpPr>
        <p:spPr>
          <a:xfrm>
            <a:off x="6545085" y="6067487"/>
            <a:ext cx="5646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i="1" dirty="0"/>
              <a:t>Lähde: Sitra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73AB832B-6FF2-CF8B-84F8-2A6554119AC1}"/>
              </a:ext>
            </a:extLst>
          </p:cNvPr>
          <p:cNvSpPr txBox="1"/>
          <p:nvPr/>
        </p:nvSpPr>
        <p:spPr>
          <a:xfrm>
            <a:off x="7028783" y="1345943"/>
            <a:ext cx="4076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accent1"/>
                </a:solidFill>
                <a:latin typeface="+mj-lt"/>
              </a:rPr>
              <a:t>Keskivertosuomalaisen hiilijalanjälki</a:t>
            </a:r>
          </a:p>
        </p:txBody>
      </p:sp>
    </p:spTree>
    <p:extLst>
      <p:ext uri="{BB962C8B-B14F-4D97-AF65-F5344CB8AC3E}">
        <p14:creationId xmlns:p14="http://schemas.microsoft.com/office/powerpoint/2010/main" val="1426009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57F8D51-6FC2-9094-5926-B0A21E0B3E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E82186-CDD7-4400-8614-4D81E9392108}" type="datetime1">
              <a:rPr lang="fi-FI" smtClean="0"/>
              <a:t>23.9.2024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44BD207F-C852-9504-AFDF-2CC8D9B24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Ruoan ympäristövaikutukset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867D2F7-2E4F-2F07-B95A-694BD05A924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81346" y="1716087"/>
            <a:ext cx="5890183" cy="4468956"/>
          </a:xfrm>
        </p:spPr>
        <p:txBody>
          <a:bodyPr>
            <a:normAutofit/>
          </a:bodyPr>
          <a:lstStyle/>
          <a:p>
            <a:pPr indent="-228600" defTabSz="914400">
              <a:buClr>
                <a:srgbClr val="D20A10"/>
              </a:buClr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72 prosenttia ruoan kulutuksen ilmastopäästöistä syntyy </a:t>
            </a: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naudanlihasta ja maitotuotteista</a:t>
            </a: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joihin kuuluu myös juusto.</a:t>
            </a:r>
          </a:p>
          <a:p>
            <a:pPr indent="-228600" defTabSz="914400">
              <a:buClr>
                <a:srgbClr val="D20A10"/>
              </a:buClr>
              <a:defRPr/>
            </a:pPr>
            <a:endParaRPr kumimoji="0" lang="fi-FI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indent="-228600" defTabSz="914400">
              <a:buClr>
                <a:srgbClr val="D20A10"/>
              </a:buClr>
              <a:defRPr/>
            </a:pPr>
            <a:r>
              <a:rPr lang="fi-FI" dirty="0" err="1">
                <a:solidFill>
                  <a:srgbClr val="000000"/>
                </a:solidFill>
                <a:latin typeface="Arial"/>
              </a:rPr>
              <a:t>Ruokah</a:t>
            </a:r>
            <a:r>
              <a:rPr kumimoji="0" lang="fi-FI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ävikin</a:t>
            </a: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 arvioitu aiheuttavan </a:t>
            </a: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rgbClr val="D20A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8–10 prosentin ilmastopäästöt kaikista ihmisen aiheuttamista päästöistä</a:t>
            </a: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Näin suuri vaikutus johtuu siitä, että arvioiden mukaan </a:t>
            </a: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rgbClr val="D20A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kolmannes kaikesta maailmassa tuotetusta ruuasta päätyy hävikkiin</a:t>
            </a: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rgbClr val="D20A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indent="-228600" defTabSz="914400">
              <a:buClr>
                <a:srgbClr val="D20A10"/>
              </a:buClr>
              <a:defRPr/>
            </a:pPr>
            <a:endParaRPr kumimoji="0" lang="fi-FI" b="0" i="0" u="none" strike="noStrike" kern="1200" cap="none" spc="0" normalizeH="0" baseline="0" noProof="0" dirty="0">
              <a:ln>
                <a:noFill/>
              </a:ln>
              <a:solidFill>
                <a:srgbClr val="D20A1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r>
              <a:rPr lang="fi-FI" dirty="0"/>
              <a:t>Koulujen ja päiväkotien keskimääräinen </a:t>
            </a:r>
            <a:r>
              <a:rPr lang="fi-FI" b="1" dirty="0">
                <a:solidFill>
                  <a:schemeClr val="accent1"/>
                </a:solidFill>
              </a:rPr>
              <a:t>kokonaishävikin osuus on 22,5 %, </a:t>
            </a:r>
            <a:r>
              <a:rPr lang="fi-FI" dirty="0"/>
              <a:t>mikä tarkoittaa, että yli viidesosa koulu- ja päiväkotiruoasta päätyy hukkaan. Suurin osa aiheutuu </a:t>
            </a:r>
            <a:r>
              <a:rPr lang="fi-FI" b="1" dirty="0">
                <a:solidFill>
                  <a:schemeClr val="accent1"/>
                </a:solidFill>
              </a:rPr>
              <a:t>tarjoiluhävikistä</a:t>
            </a:r>
            <a:r>
              <a:rPr lang="fi-FI" dirty="0"/>
              <a:t>. 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006C2AFE-478C-0E84-4906-3BE760D4683D}"/>
              </a:ext>
            </a:extLst>
          </p:cNvPr>
          <p:cNvSpPr/>
          <p:nvPr/>
        </p:nvSpPr>
        <p:spPr>
          <a:xfrm>
            <a:off x="701600" y="1716087"/>
            <a:ext cx="4898617" cy="40990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B7AD4DE-5ECB-67C8-4DDE-BA121E44E7FD}"/>
              </a:ext>
            </a:extLst>
          </p:cNvPr>
          <p:cNvSpPr txBox="1"/>
          <p:nvPr/>
        </p:nvSpPr>
        <p:spPr>
          <a:xfrm>
            <a:off x="882729" y="1829104"/>
            <a:ext cx="462370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Ruoantuotanto aiheuttaa globaalisti merkittäviä ympäristövaikutuksia: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ilmastopäästöjä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veden riittävyys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veden laadun heikkeneminen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luonnon monimuotoisuuden köyhtyminen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Ruoan elinkaaren aikana ilmastopäästöjä syntyy alkutuotannosta elintarviketeollisuudesta, kuljetuksista, kaupan ja ravintoloiden toiminnasta, ostosmatkoista, ruoan valmistuksesta ja säilytyksestä sekä ruokajätteestä.</a:t>
            </a:r>
          </a:p>
        </p:txBody>
      </p:sp>
    </p:spTree>
    <p:extLst>
      <p:ext uri="{BB962C8B-B14F-4D97-AF65-F5344CB8AC3E}">
        <p14:creationId xmlns:p14="http://schemas.microsoft.com/office/powerpoint/2010/main" val="385752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E43A17-658A-A13E-EFA2-98F207534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92" y="412694"/>
            <a:ext cx="8888427" cy="1303393"/>
          </a:xfrm>
        </p:spPr>
        <p:txBody>
          <a:bodyPr anchor="ctr">
            <a:normAutofit/>
          </a:bodyPr>
          <a:lstStyle/>
          <a:p>
            <a:r>
              <a:rPr lang="fi-FI" dirty="0"/>
              <a:t>Kouluruoan hiilijalanjälki</a:t>
            </a:r>
          </a:p>
        </p:txBody>
      </p:sp>
      <p:sp>
        <p:nvSpPr>
          <p:cNvPr id="20" name="Date Placeholder 4">
            <a:extLst>
              <a:ext uri="{FF2B5EF4-FFF2-40B4-BE49-F238E27FC236}">
                <a16:creationId xmlns:a16="http://schemas.microsoft.com/office/drawing/2014/main" id="{8B289EE6-3C9F-D4BB-146E-74E293F6C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729" y="6469752"/>
            <a:ext cx="828000" cy="231196"/>
          </a:xfrm>
        </p:spPr>
        <p:txBody>
          <a:bodyPr/>
          <a:lstStyle/>
          <a:p>
            <a:pPr>
              <a:spcAft>
                <a:spcPts val="600"/>
              </a:spcAft>
            </a:pPr>
            <a:fld id="{6654C39E-E4A1-4E39-9226-15645FFAAF22}" type="datetime1">
              <a:rPr lang="fi-FI" smtClean="0"/>
              <a:t>23.9.2024</a:t>
            </a:fld>
            <a:endParaRPr lang="fi-FI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245F37C-D043-34A2-E309-3972F8FC90D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6748463" y="7736281"/>
            <a:ext cx="5040312" cy="1972475"/>
          </a:xfr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C0F16B44-6E54-7954-65EB-4392E2D62583}"/>
              </a:ext>
            </a:extLst>
          </p:cNvPr>
          <p:cNvGrpSpPr/>
          <p:nvPr/>
        </p:nvGrpSpPr>
        <p:grpSpPr>
          <a:xfrm>
            <a:off x="468729" y="2238691"/>
            <a:ext cx="8888427" cy="3757574"/>
            <a:chOff x="1296729" y="1942119"/>
            <a:chExt cx="9607165" cy="4140144"/>
          </a:xfrm>
        </p:grpSpPr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92A344A5-5223-27C3-366A-344BDC38B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6729" y="1942119"/>
              <a:ext cx="9607165" cy="3770812"/>
            </a:xfrm>
            <a:prstGeom prst="rect">
              <a:avLst/>
            </a:prstGeom>
            <a:noFill/>
          </p:spPr>
        </p:pic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0F2546B4-31C9-DBA3-1DEC-632750DD7742}"/>
                </a:ext>
              </a:extLst>
            </p:cNvPr>
            <p:cNvSpPr txBox="1"/>
            <p:nvPr/>
          </p:nvSpPr>
          <p:spPr>
            <a:xfrm>
              <a:off x="2294460" y="5712931"/>
              <a:ext cx="2763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b="1" dirty="0">
                  <a:solidFill>
                    <a:schemeClr val="accent1"/>
                  </a:solidFill>
                  <a:latin typeface="+mj-lt"/>
                </a:rPr>
                <a:t>Esimerkki 1</a:t>
              </a:r>
            </a:p>
          </p:txBody>
        </p: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B8CE3BB2-86F8-98E2-73EB-C01B6E7035DF}"/>
                </a:ext>
              </a:extLst>
            </p:cNvPr>
            <p:cNvSpPr txBox="1"/>
            <p:nvPr/>
          </p:nvSpPr>
          <p:spPr>
            <a:xfrm>
              <a:off x="7078269" y="5712931"/>
              <a:ext cx="2763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b="1" dirty="0">
                  <a:solidFill>
                    <a:schemeClr val="accent1"/>
                  </a:solidFill>
                  <a:latin typeface="+mj-lt"/>
                </a:rPr>
                <a:t>Esimerkki 2</a:t>
              </a:r>
            </a:p>
          </p:txBody>
        </p:sp>
      </p:grpSp>
      <p:pic>
        <p:nvPicPr>
          <p:cNvPr id="14" name="Kuva 13">
            <a:extLst>
              <a:ext uri="{FF2B5EF4-FFF2-40B4-BE49-F238E27FC236}">
                <a16:creationId xmlns:a16="http://schemas.microsoft.com/office/drawing/2014/main" id="{AD2939E6-AC0B-20C3-6F98-7D0AE60CE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7156" y="2257616"/>
            <a:ext cx="2603179" cy="908086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2C6E6836-197F-2BE7-0CC3-D10128DBB69F}"/>
              </a:ext>
            </a:extLst>
          </p:cNvPr>
          <p:cNvSpPr txBox="1"/>
          <p:nvPr/>
        </p:nvSpPr>
        <p:spPr>
          <a:xfrm>
            <a:off x="6479185" y="1591302"/>
            <a:ext cx="5578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Esimerkki 2:ssa päivän aterian hiilijalanjälki on 1198,5 kg CO2e pienempi. 1198,5 kg hiilidioksidia vastaa… 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DB996014-37D5-34D2-F186-DC16AF1E5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7157" y="3239404"/>
            <a:ext cx="2620212" cy="1096290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837392DA-B33B-C356-0592-D2ED5220A0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7156" y="4418479"/>
            <a:ext cx="2620212" cy="1359441"/>
          </a:xfrm>
          <a:prstGeom prst="rect">
            <a:avLst/>
          </a:prstGeom>
        </p:spPr>
      </p:pic>
      <p:sp>
        <p:nvSpPr>
          <p:cNvPr id="25" name="Suorakulmio 24">
            <a:extLst>
              <a:ext uri="{FF2B5EF4-FFF2-40B4-BE49-F238E27FC236}">
                <a16:creationId xmlns:a16="http://schemas.microsoft.com/office/drawing/2014/main" id="{84795165-C928-2ECE-3ED2-9DBF3D6DEC0F}"/>
              </a:ext>
            </a:extLst>
          </p:cNvPr>
          <p:cNvSpPr/>
          <p:nvPr/>
        </p:nvSpPr>
        <p:spPr>
          <a:xfrm>
            <a:off x="9297031" y="2202843"/>
            <a:ext cx="2761022" cy="357507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6BEC395C-8D2F-86F6-209F-BD26F70CEEE2}"/>
              </a:ext>
            </a:extLst>
          </p:cNvPr>
          <p:cNvSpPr txBox="1"/>
          <p:nvPr/>
        </p:nvSpPr>
        <p:spPr>
          <a:xfrm>
            <a:off x="501197" y="6029776"/>
            <a:ext cx="6634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0" i="1" u="none" strike="noStrike" baseline="0" dirty="0">
                <a:solidFill>
                  <a:srgbClr val="000000"/>
                </a:solidFill>
              </a:rPr>
              <a:t>Laskettu 5/2019 Kouluruoka 2030 –kokeilussa. Tarjoiluvolyymi 2000 annosta.  </a:t>
            </a:r>
            <a:endParaRPr lang="fi-FI" sz="1400" i="1" dirty="0"/>
          </a:p>
        </p:txBody>
      </p:sp>
    </p:spTree>
    <p:extLst>
      <p:ext uri="{BB962C8B-B14F-4D97-AF65-F5344CB8AC3E}">
        <p14:creationId xmlns:p14="http://schemas.microsoft.com/office/powerpoint/2010/main" val="220386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407532F-ABEA-BBE2-00A9-D5171339F1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69063"/>
            <a:ext cx="828675" cy="231775"/>
          </a:xfrm>
        </p:spPr>
        <p:txBody>
          <a:bodyPr/>
          <a:lstStyle/>
          <a:p>
            <a:fld id="{63C6DC06-8C7B-49E6-A762-05B2C5D48B37}" type="datetime1">
              <a:rPr lang="fi-FI" smtClean="0"/>
              <a:t>23.9.2024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8607712"/>
      </p:ext>
    </p:extLst>
  </p:cSld>
  <p:clrMapOvr>
    <a:masterClrMapping/>
  </p:clrMapOvr>
</p:sld>
</file>

<file path=ppt/theme/theme1.xml><?xml version="1.0" encoding="utf-8"?>
<a:theme xmlns:a="http://schemas.openxmlformats.org/drawingml/2006/main" name="Valmiit kansikuvat">
  <a:themeElements>
    <a:clrScheme name="Servic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20A10"/>
      </a:accent1>
      <a:accent2>
        <a:srgbClr val="2E2D2C"/>
      </a:accent2>
      <a:accent3>
        <a:srgbClr val="C6C6C6"/>
      </a:accent3>
      <a:accent4>
        <a:srgbClr val="84BF63"/>
      </a:accent4>
      <a:accent5>
        <a:srgbClr val="BBD9A5"/>
      </a:accent5>
      <a:accent6>
        <a:srgbClr val="EAF3E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vica_PPT_pohja_2023 – kopio" id="{302BC2E7-F187-4045-B8CF-50E85514896D}" vid="{0E7C712B-BA70-41A9-A3A8-0A398A8A0E9E}"/>
    </a:ext>
  </a:extLst>
</a:theme>
</file>

<file path=ppt/theme/theme2.xml><?xml version="1.0" encoding="utf-8"?>
<a:theme xmlns:a="http://schemas.openxmlformats.org/drawingml/2006/main" name="Sisältödiat">
  <a:themeElements>
    <a:clrScheme name="Servic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20A10"/>
      </a:accent1>
      <a:accent2>
        <a:srgbClr val="2E2D2C"/>
      </a:accent2>
      <a:accent3>
        <a:srgbClr val="C6C6C6"/>
      </a:accent3>
      <a:accent4>
        <a:srgbClr val="84BF63"/>
      </a:accent4>
      <a:accent5>
        <a:srgbClr val="BBD9A5"/>
      </a:accent5>
      <a:accent6>
        <a:srgbClr val="EAF3E3"/>
      </a:accent6>
      <a:hlink>
        <a:srgbClr val="0563C1"/>
      </a:hlink>
      <a:folHlink>
        <a:srgbClr val="954F72"/>
      </a:folHlink>
    </a:clrScheme>
    <a:fontScheme name="Servica fontit 2021 ppt">
      <a:majorFont>
        <a:latin typeface="Sitka Heading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ervica_PPT_pohja_2023 – kopio" id="{302BC2E7-F187-4045-B8CF-50E85514896D}" vid="{B3C4990D-1B0B-4EB1-AF80-ADDFAFC20D3E}"/>
    </a:ext>
  </a:extLst>
</a:theme>
</file>

<file path=ppt/theme/theme3.xml><?xml version="1.0" encoding="utf-8"?>
<a:theme xmlns:a="http://schemas.openxmlformats.org/drawingml/2006/main" name="2_Office-teema">
  <a:themeElements>
    <a:clrScheme name="Servica 20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20A10"/>
      </a:accent1>
      <a:accent2>
        <a:srgbClr val="2E2D2C"/>
      </a:accent2>
      <a:accent3>
        <a:srgbClr val="C6C6C6"/>
      </a:accent3>
      <a:accent4>
        <a:srgbClr val="84BF63"/>
      </a:accent4>
      <a:accent5>
        <a:srgbClr val="BBD9A5"/>
      </a:accent5>
      <a:accent6>
        <a:srgbClr val="EAF3E3"/>
      </a:accent6>
      <a:hlink>
        <a:srgbClr val="0563C1"/>
      </a:hlink>
      <a:folHlink>
        <a:srgbClr val="954F72"/>
      </a:folHlink>
    </a:clrScheme>
    <a:fontScheme name="Servica fontit 2021 ppt">
      <a:majorFont>
        <a:latin typeface="Sitka Heading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ervica esitysmalli 2021 v2.potx" id="{67B9225F-20F1-4A7C-9054-3A78FEB50745}" vid="{2F0DAE87-53E8-4597-AAB6-D21C93525E08}"/>
    </a:ext>
  </a:extLst>
</a:theme>
</file>

<file path=ppt/theme/theme4.xml><?xml version="1.0" encoding="utf-8"?>
<a:theme xmlns:a="http://schemas.openxmlformats.org/drawingml/2006/main" name="1_Sisältödiat">
  <a:themeElements>
    <a:clrScheme name="Servic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20A10"/>
      </a:accent1>
      <a:accent2>
        <a:srgbClr val="2E2D2C"/>
      </a:accent2>
      <a:accent3>
        <a:srgbClr val="C6C6C6"/>
      </a:accent3>
      <a:accent4>
        <a:srgbClr val="84BF63"/>
      </a:accent4>
      <a:accent5>
        <a:srgbClr val="BBD9A5"/>
      </a:accent5>
      <a:accent6>
        <a:srgbClr val="EAF3E3"/>
      </a:accent6>
      <a:hlink>
        <a:srgbClr val="0563C1"/>
      </a:hlink>
      <a:folHlink>
        <a:srgbClr val="954F72"/>
      </a:folHlink>
    </a:clrScheme>
    <a:fontScheme name="Servica fontit 2021 ppt">
      <a:majorFont>
        <a:latin typeface="Sitka Heading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ervica_PPT_pohja_2023 – kopio" id="{302BC2E7-F187-4045-B8CF-50E85514896D}" vid="{B3C4990D-1B0B-4EB1-AF80-ADDFAFC20D3E}"/>
    </a:ext>
  </a:extLst>
</a:theme>
</file>

<file path=ppt/theme/theme5.xml><?xml version="1.0" encoding="utf-8"?>
<a:theme xmlns:a="http://schemas.openxmlformats.org/drawingml/2006/main" name="2_Sisältödiat">
  <a:themeElements>
    <a:clrScheme name="Servic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20A10"/>
      </a:accent1>
      <a:accent2>
        <a:srgbClr val="2E2D2C"/>
      </a:accent2>
      <a:accent3>
        <a:srgbClr val="C6C6C6"/>
      </a:accent3>
      <a:accent4>
        <a:srgbClr val="84BF63"/>
      </a:accent4>
      <a:accent5>
        <a:srgbClr val="BBD9A5"/>
      </a:accent5>
      <a:accent6>
        <a:srgbClr val="EAF3E3"/>
      </a:accent6>
      <a:hlink>
        <a:srgbClr val="0563C1"/>
      </a:hlink>
      <a:folHlink>
        <a:srgbClr val="954F72"/>
      </a:folHlink>
    </a:clrScheme>
    <a:fontScheme name="Servica fontit 2021 ppt">
      <a:majorFont>
        <a:latin typeface="Sitka Heading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ervica_PPT_pohja_2023_2.potx" id="{30499797-7E79-4CAE-9249-1C2641A372DC}" vid="{0C7F839E-5125-4270-AEC7-937DE4000395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63D742E5393E2438F99F4A2E05F0201" ma:contentTypeVersion="11" ma:contentTypeDescription="Luo uusi asiakirja." ma:contentTypeScope="" ma:versionID="968223606ea740fb0e06aa9269e08b02">
  <xsd:schema xmlns:xsd="http://www.w3.org/2001/XMLSchema" xmlns:xs="http://www.w3.org/2001/XMLSchema" xmlns:p="http://schemas.microsoft.com/office/2006/metadata/properties" xmlns:ns2="68b66af6-f173-49fc-b91f-c504af69cdc7" xmlns:ns3="b43786fe-1498-4899-9765-94a0aa85a32f" targetNamespace="http://schemas.microsoft.com/office/2006/metadata/properties" ma:root="true" ma:fieldsID="5d0f9effd063683474b37aac4562f552" ns2:_="" ns3:_="">
    <xsd:import namespace="68b66af6-f173-49fc-b91f-c504af69cdc7"/>
    <xsd:import namespace="b43786fe-1498-4899-9765-94a0aa85a32f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b66af6-f173-49fc-b91f-c504af69cdc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Kuvien tunnisteet" ma:readOnly="false" ma:fieldId="{5cf76f15-5ced-4ddc-b409-7134ff3c332f}" ma:taxonomyMulti="true" ma:sspId="49964bb6-1a6e-4045-af7e-4cdc4df897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786fe-1498-4899-9765-94a0aa85a32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1142ad6-bcc4-48b8-bfaf-11641e9ae40a}" ma:internalName="TaxCatchAll" ma:showField="CatchAllData" ma:web="b43786fe-1498-4899-9765-94a0aa85a3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b66af6-f173-49fc-b91f-c504af69cdc7">
      <Terms xmlns="http://schemas.microsoft.com/office/infopath/2007/PartnerControls"/>
    </lcf76f155ced4ddcb4097134ff3c332f>
    <TaxCatchAll xmlns="b43786fe-1498-4899-9765-94a0aa85a32f" xsi:nil="true"/>
  </documentManagement>
</p:properties>
</file>

<file path=customXml/itemProps1.xml><?xml version="1.0" encoding="utf-8"?>
<ds:datastoreItem xmlns:ds="http://schemas.openxmlformats.org/officeDocument/2006/customXml" ds:itemID="{0788A09C-D3CF-4B03-BE60-6A51947FEC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FAB51E-7B48-4EB9-A7B1-0E9D3C108EA8}"/>
</file>

<file path=customXml/itemProps3.xml><?xml version="1.0" encoding="utf-8"?>
<ds:datastoreItem xmlns:ds="http://schemas.openxmlformats.org/officeDocument/2006/customXml" ds:itemID="{1065E32B-6B90-435B-B119-5282E6A2B448}">
  <ds:schemaRefs>
    <ds:schemaRef ds:uri="http://schemas.microsoft.com/office/infopath/2007/PartnerControls"/>
    <ds:schemaRef ds:uri="2de4c0fb-6587-49fe-8c79-5837fed29e7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c06ad916-5911-4666-99e2-8a73d010102d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10152</TotalTime>
  <Words>328</Words>
  <Application>Microsoft Office PowerPoint</Application>
  <PresentationFormat>Laajakuva</PresentationFormat>
  <Paragraphs>51</Paragraphs>
  <Slides>5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5</vt:i4>
      </vt:variant>
    </vt:vector>
  </HeadingPairs>
  <TitlesOfParts>
    <vt:vector size="15" baseType="lpstr">
      <vt:lpstr>Arial</vt:lpstr>
      <vt:lpstr>Calibri</vt:lpstr>
      <vt:lpstr>Courier New</vt:lpstr>
      <vt:lpstr>Open Sans</vt:lpstr>
      <vt:lpstr>Sitka Heading</vt:lpstr>
      <vt:lpstr>Valmiit kansikuvat</vt:lpstr>
      <vt:lpstr>Sisältödiat</vt:lpstr>
      <vt:lpstr>2_Office-teema</vt:lpstr>
      <vt:lpstr>1_Sisältödiat</vt:lpstr>
      <vt:lpstr>2_Sisältödiat</vt:lpstr>
      <vt:lpstr>Hävikin merkitys ja ilmastovaikutukset</vt:lpstr>
      <vt:lpstr>Mitä hiilijalanjälki kertoo?</vt:lpstr>
      <vt:lpstr>Ruoan ympäristövaikutukset</vt:lpstr>
      <vt:lpstr>Kouluruoan hiilijalanjälki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Lepistö Miira</dc:creator>
  <cp:lastModifiedBy>Lepistö Miira</cp:lastModifiedBy>
  <cp:revision>5</cp:revision>
  <dcterms:created xsi:type="dcterms:W3CDTF">2024-02-20T10:29:45Z</dcterms:created>
  <dcterms:modified xsi:type="dcterms:W3CDTF">2024-09-23T08:12:41Z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0x010100963D742E5393E2438F99F4A2E05F0201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</Properties>
</file>