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9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3.xml" ContentType="application/vnd.openxmlformats-officedocument.theme+xml"/>
  <Override PartName="/ppt/slideLayouts/slideLayout136.xml" ContentType="application/vnd.openxmlformats-officedocument.presentationml.slideLayout+xml"/>
  <Override PartName="/ppt/theme/theme14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5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6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17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8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19.xml" ContentType="application/vnd.openxmlformats-officedocument.theme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20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21.xml" ContentType="application/vnd.openxmlformats-officedocument.theme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22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theme/theme23.xml" ContentType="application/vnd.openxmlformats-officedocument.theme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4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theme/theme25.xml" ContentType="application/vnd.openxmlformats-officedocument.theme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theme/theme26.xml" ContentType="application/vnd.openxmlformats-officedocument.theme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1.xml" ContentType="application/vnd.openxmlformats-officedocument.drawingml.chartshapes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4"/>
    <p:sldMasterId id="2147483709" r:id="rId5"/>
    <p:sldMasterId id="2147483773" r:id="rId6"/>
    <p:sldMasterId id="2147483740" r:id="rId7"/>
    <p:sldMasterId id="2147483760" r:id="rId8"/>
    <p:sldMasterId id="2147483728" r:id="rId9"/>
    <p:sldMasterId id="2147483841" r:id="rId10"/>
    <p:sldMasterId id="2147483857" r:id="rId11"/>
    <p:sldMasterId id="2147483867" r:id="rId12"/>
    <p:sldMasterId id="2147483883" r:id="rId13"/>
    <p:sldMasterId id="2147483899" r:id="rId14"/>
    <p:sldMasterId id="2147483915" r:id="rId15"/>
    <p:sldMasterId id="2147483922" r:id="rId16"/>
    <p:sldMasterId id="2147483946" r:id="rId17"/>
    <p:sldMasterId id="2147483954" r:id="rId18"/>
    <p:sldMasterId id="2147483964" r:id="rId19"/>
    <p:sldMasterId id="2147483980" r:id="rId20"/>
    <p:sldMasterId id="2147483996" r:id="rId21"/>
    <p:sldMasterId id="2147484012" r:id="rId22"/>
    <p:sldMasterId id="2147484019" r:id="rId23"/>
    <p:sldMasterId id="2147484022" r:id="rId24"/>
    <p:sldMasterId id="2147484038" r:id="rId25"/>
    <p:sldMasterId id="2147484048" r:id="rId26"/>
    <p:sldMasterId id="2147484064" r:id="rId27"/>
    <p:sldMasterId id="2147484080" r:id="rId28"/>
    <p:sldMasterId id="2147484096" r:id="rId29"/>
    <p:sldMasterId id="2147484103" r:id="rId30"/>
  </p:sldMasterIdLst>
  <p:notesMasterIdLst>
    <p:notesMasterId r:id="rId62"/>
  </p:notesMasterIdLst>
  <p:handoutMasterIdLst>
    <p:handoutMasterId r:id="rId63"/>
  </p:handoutMasterIdLst>
  <p:sldIdLst>
    <p:sldId id="309" r:id="rId31"/>
    <p:sldId id="317" r:id="rId32"/>
    <p:sldId id="334" r:id="rId33"/>
    <p:sldId id="314" r:id="rId34"/>
    <p:sldId id="315" r:id="rId35"/>
    <p:sldId id="316" r:id="rId36"/>
    <p:sldId id="318" r:id="rId37"/>
    <p:sldId id="322" r:id="rId38"/>
    <p:sldId id="320" r:id="rId39"/>
    <p:sldId id="313" r:id="rId40"/>
    <p:sldId id="311" r:id="rId41"/>
    <p:sldId id="312" r:id="rId42"/>
    <p:sldId id="325" r:id="rId43"/>
    <p:sldId id="326" r:id="rId44"/>
    <p:sldId id="327" r:id="rId45"/>
    <p:sldId id="337" r:id="rId46"/>
    <p:sldId id="333" r:id="rId47"/>
    <p:sldId id="340" r:id="rId48"/>
    <p:sldId id="338" r:id="rId49"/>
    <p:sldId id="335" r:id="rId50"/>
    <p:sldId id="336" r:id="rId51"/>
    <p:sldId id="273" r:id="rId52"/>
    <p:sldId id="268" r:id="rId53"/>
    <p:sldId id="280" r:id="rId54"/>
    <p:sldId id="260" r:id="rId55"/>
    <p:sldId id="281" r:id="rId56"/>
    <p:sldId id="328" r:id="rId57"/>
    <p:sldId id="329" r:id="rId58"/>
    <p:sldId id="339" r:id="rId59"/>
    <p:sldId id="331" r:id="rId60"/>
    <p:sldId id="308" r:id="rId6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89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5B0F"/>
    <a:srgbClr val="FED992"/>
    <a:srgbClr val="CFE9EA"/>
    <a:srgbClr val="FCD9C9"/>
    <a:srgbClr val="C7E3D2"/>
    <a:srgbClr val="575756"/>
    <a:srgbClr val="B34733"/>
    <a:srgbClr val="006085"/>
    <a:srgbClr val="F3A44C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6400" autoAdjust="0"/>
  </p:normalViewPr>
  <p:slideViewPr>
    <p:cSldViewPr snapToGrid="0">
      <p:cViewPr varScale="1">
        <p:scale>
          <a:sx n="81" d="100"/>
          <a:sy n="81" d="100"/>
        </p:scale>
        <p:origin x="586" y="67"/>
      </p:cViewPr>
      <p:guideLst>
        <p:guide orient="horz" pos="3589"/>
        <p:guide pos="3840"/>
      </p:guideLst>
    </p:cSldViewPr>
  </p:slideViewPr>
  <p:outlineViewPr>
    <p:cViewPr>
      <p:scale>
        <a:sx n="33" d="100"/>
        <a:sy n="33" d="100"/>
      </p:scale>
      <p:origin x="0" y="-11795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53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3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4.xml"/><Relationship Id="rId42" Type="http://schemas.openxmlformats.org/officeDocument/2006/relationships/slide" Target="slides/slide12.xml"/><Relationship Id="rId47" Type="http://schemas.openxmlformats.org/officeDocument/2006/relationships/slide" Target="slides/slide17.xml"/><Relationship Id="rId50" Type="http://schemas.openxmlformats.org/officeDocument/2006/relationships/slide" Target="slides/slide20.xml"/><Relationship Id="rId55" Type="http://schemas.openxmlformats.org/officeDocument/2006/relationships/slide" Target="slides/slide25.xml"/><Relationship Id="rId63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Master" Target="slideMasters/slideMaster26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" Target="slides/slide2.xml"/><Relationship Id="rId37" Type="http://schemas.openxmlformats.org/officeDocument/2006/relationships/slide" Target="slides/slide7.xml"/><Relationship Id="rId40" Type="http://schemas.openxmlformats.org/officeDocument/2006/relationships/slide" Target="slides/slide10.xml"/><Relationship Id="rId45" Type="http://schemas.openxmlformats.org/officeDocument/2006/relationships/slide" Target="slides/slide15.xml"/><Relationship Id="rId53" Type="http://schemas.openxmlformats.org/officeDocument/2006/relationships/slide" Target="slides/slide23.xml"/><Relationship Id="rId58" Type="http://schemas.openxmlformats.org/officeDocument/2006/relationships/slide" Target="slides/slide28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31.xml"/><Relationship Id="rId19" Type="http://schemas.openxmlformats.org/officeDocument/2006/relationships/slideMaster" Target="slideMasters/slideMaster1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Master" Target="slideMasters/slideMaster24.xml"/><Relationship Id="rId30" Type="http://schemas.openxmlformats.org/officeDocument/2006/relationships/slideMaster" Target="slideMasters/slideMaster27.xml"/><Relationship Id="rId35" Type="http://schemas.openxmlformats.org/officeDocument/2006/relationships/slide" Target="slides/slide5.xml"/><Relationship Id="rId43" Type="http://schemas.openxmlformats.org/officeDocument/2006/relationships/slide" Target="slides/slide13.xml"/><Relationship Id="rId48" Type="http://schemas.openxmlformats.org/officeDocument/2006/relationships/slide" Target="slides/slide18.xml"/><Relationship Id="rId56" Type="http://schemas.openxmlformats.org/officeDocument/2006/relationships/slide" Target="slides/slide26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21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slide" Target="slides/slide3.xml"/><Relationship Id="rId38" Type="http://schemas.openxmlformats.org/officeDocument/2006/relationships/slide" Target="slides/slide8.xml"/><Relationship Id="rId46" Type="http://schemas.openxmlformats.org/officeDocument/2006/relationships/slide" Target="slides/slide16.xml"/><Relationship Id="rId59" Type="http://schemas.openxmlformats.org/officeDocument/2006/relationships/slide" Target="slides/slide29.xml"/><Relationship Id="rId67" Type="http://schemas.openxmlformats.org/officeDocument/2006/relationships/tableStyles" Target="tableStyles.xml"/><Relationship Id="rId20" Type="http://schemas.openxmlformats.org/officeDocument/2006/relationships/slideMaster" Target="slideMasters/slideMaster17.xml"/><Relationship Id="rId41" Type="http://schemas.openxmlformats.org/officeDocument/2006/relationships/slide" Target="slides/slide11.xml"/><Relationship Id="rId54" Type="http://schemas.openxmlformats.org/officeDocument/2006/relationships/slide" Target="slides/slide24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Master" Target="slideMasters/slideMaster25.xml"/><Relationship Id="rId36" Type="http://schemas.openxmlformats.org/officeDocument/2006/relationships/slide" Target="slides/slide6.xml"/><Relationship Id="rId49" Type="http://schemas.openxmlformats.org/officeDocument/2006/relationships/slide" Target="slides/slide19.xml"/><Relationship Id="rId57" Type="http://schemas.openxmlformats.org/officeDocument/2006/relationships/slide" Target="slides/slide27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.xml"/><Relationship Id="rId44" Type="http://schemas.openxmlformats.org/officeDocument/2006/relationships/slide" Target="slides/slide14.xml"/><Relationship Id="rId52" Type="http://schemas.openxmlformats.org/officeDocument/2006/relationships/slide" Target="slides/slide22.xml"/><Relationship Id="rId60" Type="http://schemas.openxmlformats.org/officeDocument/2006/relationships/slide" Target="slides/slide30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39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1003082\Dropbox\Alueellinen%20paastolaskenta\Esitykset\P&#228;&#228;st&#246;tietopalvely_Y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1003082\Dropbox\Alueellinen%20paastolaskenta\Esitykset\P&#228;&#228;st&#246;tietopalvely_YM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1003082\Dropbox\Alueellinen%20paastolaskenta\Esitykset\P&#228;&#228;st&#246;tietopalvely_YM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1003082\Dropbox\Alueellinen%20paastolaskenta\Esitykset\P&#228;&#228;st&#246;tietopalvely_YM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1003082\Dropbox\Alueellinen%20paastolaskenta\Esitykset\P&#228;&#228;st&#246;tietopalvely_YM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1003082\Dropbox\Alueellinen%20paastolaskenta\Esitykset\YM-tilaisuudet\ha%20suoritteet%202005-2021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1003082\Dropbox\Alueellinen%20paastolaskenta\Kulutusperusteinen%20laskenta\Viestint&#228;\Graafit_ver3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1003082\Dropbox\Alueellinen%20paastolaskenta\Kulutusperusteinen%20laskenta\Viestint&#228;\Graafit_ver3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1003082\Dropbox\Alueellinen%20paastolaskenta\Kulutusperusteinen%20laskenta\Viestint&#228;\Graafit_ver3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1003082\Dropbox\Alueellinen%20paastolaskenta\Kulutusperusteinen%20laskenta\Viestint&#228;\Graafit_ver3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ropbox\Alueellinen%20paastolaskenta\Esitykset\Pohjois-Savo%20konferenssi\P&#228;&#228;st&#246;vertailut.xlsx" TargetMode="Externa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1003082\Dropbox\Alueellinen%20paastolaskenta\Esitykset\P&#228;&#228;st&#246;tietopalvely_YM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ropbox\Alueellinen%20paastolaskenta\Esitykset\Pohjois-Savo%20konferenssi\P&#228;&#228;st&#246;vertailut.xlsx" TargetMode="Externa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1003082\Dropbox\Alueellinen%20paastolaskenta\Esitykset\P&#228;&#228;st&#246;tietopalvely_YM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1003082\Dropbox\Alueellinen%20paastolaskenta\Esitykset\P&#228;&#228;st&#246;tietopalvely_YM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1003082\Dropbox\Alueellinen%20paastolaskenta\Esitykset\P&#228;&#228;st&#246;tietopalvely_YM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1003082\Dropbox\Alueellinen%20paastolaskenta\Esitykset\P&#228;&#228;st&#246;tietopalvely_YM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1003082\Dropbox\Alueellinen%20paastolaskenta\Esitykset\P&#228;&#228;st&#246;tietopalvely_YM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1003082\Dropbox\Alueellinen%20paastolaskenta\Esitykset\P&#228;&#228;st&#246;tietopalvely_YM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1003082\Dropbox\Alueellinen%20paastolaskenta\Esitykset\YM-tilaisuudet\ha%20suoritteet%202005-202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Sheet1!$C$5</c:f>
              <c:strCache>
                <c:ptCount val="1"/>
                <c:pt idx="0">
                  <c:v>Suomen kasvihuonekaasupäästöt yhteensä pl. LULUCF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Sheet1!$B$6:$B$22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Sheet1!$C$6:$C$22</c:f>
              <c:numCache>
                <c:formatCode>0</c:formatCode>
                <c:ptCount val="17"/>
                <c:pt idx="0">
                  <c:v>69810</c:v>
                </c:pt>
                <c:pt idx="1">
                  <c:v>81196</c:v>
                </c:pt>
                <c:pt idx="2">
                  <c:v>79549</c:v>
                </c:pt>
                <c:pt idx="3">
                  <c:v>71449</c:v>
                </c:pt>
                <c:pt idx="4">
                  <c:v>67734</c:v>
                </c:pt>
                <c:pt idx="5">
                  <c:v>75541</c:v>
                </c:pt>
                <c:pt idx="6">
                  <c:v>67801</c:v>
                </c:pt>
                <c:pt idx="7">
                  <c:v>62242</c:v>
                </c:pt>
                <c:pt idx="8">
                  <c:v>62703</c:v>
                </c:pt>
                <c:pt idx="9">
                  <c:v>58533</c:v>
                </c:pt>
                <c:pt idx="10">
                  <c:v>55027</c:v>
                </c:pt>
                <c:pt idx="11">
                  <c:v>57865</c:v>
                </c:pt>
                <c:pt idx="12">
                  <c:v>55072</c:v>
                </c:pt>
                <c:pt idx="13">
                  <c:v>55994</c:v>
                </c:pt>
                <c:pt idx="14">
                  <c:v>52796</c:v>
                </c:pt>
                <c:pt idx="15">
                  <c:v>47840</c:v>
                </c:pt>
                <c:pt idx="16">
                  <c:v>47887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55-4045-AE06-1A80519827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56851103"/>
        <c:axId val="656851519"/>
      </c:barChart>
      <c:catAx>
        <c:axId val="656851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56851519"/>
        <c:crosses val="autoZero"/>
        <c:auto val="1"/>
        <c:lblAlgn val="ctr"/>
        <c:lblOffset val="100"/>
        <c:noMultiLvlLbl val="0"/>
      </c:catAx>
      <c:valAx>
        <c:axId val="65685151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ktCO</a:t>
                </a:r>
                <a:r>
                  <a:rPr lang="fi-FI" baseline="-25000"/>
                  <a:t>2</a:t>
                </a:r>
                <a:r>
                  <a:rPr lang="fi-FI"/>
                  <a:t>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568511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Päästöt lähteittäin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Sheet6!$P$5</c:f>
              <c:strCache>
                <c:ptCount val="1"/>
                <c:pt idx="0">
                  <c:v>Henkilöautot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Sheet6!$Q$4:$AG$4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Sheet6!$Q$5:$AG$5</c:f>
              <c:numCache>
                <c:formatCode>0.0</c:formatCode>
                <c:ptCount val="17"/>
                <c:pt idx="0">
                  <c:v>220.637</c:v>
                </c:pt>
                <c:pt idx="1">
                  <c:v>222.09399999999999</c:v>
                </c:pt>
                <c:pt idx="2">
                  <c:v>226.61700000000002</c:v>
                </c:pt>
                <c:pt idx="3">
                  <c:v>218.523</c:v>
                </c:pt>
                <c:pt idx="4">
                  <c:v>215.92000000000002</c:v>
                </c:pt>
                <c:pt idx="5">
                  <c:v>216.28300000000002</c:v>
                </c:pt>
                <c:pt idx="6">
                  <c:v>208.185</c:v>
                </c:pt>
                <c:pt idx="7">
                  <c:v>211.411</c:v>
                </c:pt>
                <c:pt idx="8">
                  <c:v>215.08500000000001</c:v>
                </c:pt>
                <c:pt idx="9">
                  <c:v>207.99799999999999</c:v>
                </c:pt>
                <c:pt idx="10">
                  <c:v>206.13200000000001</c:v>
                </c:pt>
                <c:pt idx="11">
                  <c:v>219.30799999999999</c:v>
                </c:pt>
                <c:pt idx="12">
                  <c:v>209.251</c:v>
                </c:pt>
                <c:pt idx="13">
                  <c:v>209.61597317999997</c:v>
                </c:pt>
                <c:pt idx="14">
                  <c:v>207.25074684000001</c:v>
                </c:pt>
                <c:pt idx="15">
                  <c:v>193.05585513</c:v>
                </c:pt>
                <c:pt idx="16">
                  <c:v>187.5227790736329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3A-4DC1-A63D-DDBEB8C3C5B1}"/>
            </c:ext>
          </c:extLst>
        </c:ser>
        <c:ser>
          <c:idx val="1"/>
          <c:order val="1"/>
          <c:tx>
            <c:strRef>
              <c:f>Sheet6!$P$6</c:f>
              <c:strCache>
                <c:ptCount val="1"/>
                <c:pt idx="0">
                  <c:v>Pakettiautot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Sheet6!$Q$4:$AG$4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Sheet6!$Q$6:$AG$6</c:f>
              <c:numCache>
                <c:formatCode>0.0</c:formatCode>
                <c:ptCount val="17"/>
                <c:pt idx="0">
                  <c:v>16.913</c:v>
                </c:pt>
                <c:pt idx="1">
                  <c:v>17.850000000000001</c:v>
                </c:pt>
                <c:pt idx="2">
                  <c:v>19.027000000000001</c:v>
                </c:pt>
                <c:pt idx="3">
                  <c:v>18.945</c:v>
                </c:pt>
                <c:pt idx="4">
                  <c:v>19.141999999999999</c:v>
                </c:pt>
                <c:pt idx="5">
                  <c:v>20.280999999999999</c:v>
                </c:pt>
                <c:pt idx="6">
                  <c:v>20.102</c:v>
                </c:pt>
                <c:pt idx="7">
                  <c:v>20.582999999999998</c:v>
                </c:pt>
                <c:pt idx="8">
                  <c:v>20.356000000000002</c:v>
                </c:pt>
                <c:pt idx="9">
                  <c:v>18.556000000000001</c:v>
                </c:pt>
                <c:pt idx="10">
                  <c:v>19.542000000000002</c:v>
                </c:pt>
                <c:pt idx="11">
                  <c:v>22.682000000000002</c:v>
                </c:pt>
                <c:pt idx="12">
                  <c:v>21.587</c:v>
                </c:pt>
                <c:pt idx="13">
                  <c:v>21.155114137999998</c:v>
                </c:pt>
                <c:pt idx="14">
                  <c:v>19.443385434</c:v>
                </c:pt>
                <c:pt idx="15">
                  <c:v>20.418931433000001</c:v>
                </c:pt>
                <c:pt idx="16">
                  <c:v>19.759655470516712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3A-4DC1-A63D-DDBEB8C3C5B1}"/>
            </c:ext>
          </c:extLst>
        </c:ser>
        <c:ser>
          <c:idx val="2"/>
          <c:order val="2"/>
          <c:tx>
            <c:strRef>
              <c:f>Sheet6!$P$7</c:f>
              <c:strCache>
                <c:ptCount val="1"/>
                <c:pt idx="0">
                  <c:v>Kuorma-autot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Sheet6!$Q$4:$AG$4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Sheet6!$Q$7:$AG$7</c:f>
              <c:numCache>
                <c:formatCode>0.0</c:formatCode>
                <c:ptCount val="17"/>
                <c:pt idx="0">
                  <c:v>66.183999999999997</c:v>
                </c:pt>
                <c:pt idx="1">
                  <c:v>67.652999999999992</c:v>
                </c:pt>
                <c:pt idx="2">
                  <c:v>76.462999999999994</c:v>
                </c:pt>
                <c:pt idx="3">
                  <c:v>71.984000000000009</c:v>
                </c:pt>
                <c:pt idx="4">
                  <c:v>62.588999999999999</c:v>
                </c:pt>
                <c:pt idx="5">
                  <c:v>71.283999999999992</c:v>
                </c:pt>
                <c:pt idx="6">
                  <c:v>73.579000000000008</c:v>
                </c:pt>
                <c:pt idx="7">
                  <c:v>71.274000000000001</c:v>
                </c:pt>
                <c:pt idx="8">
                  <c:v>71.091000000000008</c:v>
                </c:pt>
                <c:pt idx="9">
                  <c:v>59.042999999999999</c:v>
                </c:pt>
                <c:pt idx="10">
                  <c:v>59.570999999999998</c:v>
                </c:pt>
                <c:pt idx="11">
                  <c:v>74.419000000000011</c:v>
                </c:pt>
                <c:pt idx="12">
                  <c:v>62.494</c:v>
                </c:pt>
                <c:pt idx="13">
                  <c:v>64.236333979999998</c:v>
                </c:pt>
                <c:pt idx="14">
                  <c:v>56.998557489999996</c:v>
                </c:pt>
                <c:pt idx="15">
                  <c:v>52.684912060000002</c:v>
                </c:pt>
                <c:pt idx="16">
                  <c:v>51.644153599056096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3A-4DC1-A63D-DDBEB8C3C5B1}"/>
            </c:ext>
          </c:extLst>
        </c:ser>
        <c:ser>
          <c:idx val="3"/>
          <c:order val="3"/>
          <c:tx>
            <c:strRef>
              <c:f>Sheet6!$P$8</c:f>
              <c:strCache>
                <c:ptCount val="1"/>
                <c:pt idx="0">
                  <c:v>Linja-autot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Sheet6!$Q$4:$AG$4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Sheet6!$Q$8:$AG$8</c:f>
              <c:numCache>
                <c:formatCode>0.0</c:formatCode>
                <c:ptCount val="17"/>
                <c:pt idx="0">
                  <c:v>18.616</c:v>
                </c:pt>
                <c:pt idx="1">
                  <c:v>17.542000000000002</c:v>
                </c:pt>
                <c:pt idx="2">
                  <c:v>17.996000000000002</c:v>
                </c:pt>
                <c:pt idx="3">
                  <c:v>17.946999999999999</c:v>
                </c:pt>
                <c:pt idx="4">
                  <c:v>17.658000000000001</c:v>
                </c:pt>
                <c:pt idx="5">
                  <c:v>8.4849999999999994</c:v>
                </c:pt>
                <c:pt idx="6">
                  <c:v>10.452</c:v>
                </c:pt>
                <c:pt idx="7">
                  <c:v>10.673999999999999</c:v>
                </c:pt>
                <c:pt idx="8">
                  <c:v>16.795999999999999</c:v>
                </c:pt>
                <c:pt idx="9">
                  <c:v>14.812000000000001</c:v>
                </c:pt>
                <c:pt idx="10">
                  <c:v>11.048</c:v>
                </c:pt>
                <c:pt idx="11">
                  <c:v>15.079000000000001</c:v>
                </c:pt>
                <c:pt idx="12">
                  <c:v>15.498000000000001</c:v>
                </c:pt>
                <c:pt idx="13">
                  <c:v>16.161191654</c:v>
                </c:pt>
                <c:pt idx="14">
                  <c:v>16.060533177</c:v>
                </c:pt>
                <c:pt idx="15">
                  <c:v>14.556978249</c:v>
                </c:pt>
                <c:pt idx="16">
                  <c:v>11.420263919518328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73A-4DC1-A63D-DDBEB8C3C5B1}"/>
            </c:ext>
          </c:extLst>
        </c:ser>
        <c:ser>
          <c:idx val="4"/>
          <c:order val="4"/>
          <c:tx>
            <c:strRef>
              <c:f>Sheet6!$P$9</c:f>
              <c:strCache>
                <c:ptCount val="1"/>
                <c:pt idx="0">
                  <c:v>Moottoripyörät ja mopot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Sheet6!$Q$4:$AG$4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Sheet6!$Q$9:$AG$9</c:f>
              <c:numCache>
                <c:formatCode>0.0</c:formatCode>
                <c:ptCount val="17"/>
                <c:pt idx="0">
                  <c:v>2.8140000000000001</c:v>
                </c:pt>
                <c:pt idx="1">
                  <c:v>3.0390000000000001</c:v>
                </c:pt>
                <c:pt idx="2">
                  <c:v>3.2810000000000001</c:v>
                </c:pt>
                <c:pt idx="3">
                  <c:v>3.3170000000000002</c:v>
                </c:pt>
                <c:pt idx="4">
                  <c:v>3.3380000000000001</c:v>
                </c:pt>
                <c:pt idx="5">
                  <c:v>3.4809999999999999</c:v>
                </c:pt>
                <c:pt idx="6">
                  <c:v>3.718</c:v>
                </c:pt>
                <c:pt idx="7">
                  <c:v>3.831</c:v>
                </c:pt>
                <c:pt idx="8">
                  <c:v>3.9319999999999999</c:v>
                </c:pt>
                <c:pt idx="9">
                  <c:v>3.907</c:v>
                </c:pt>
                <c:pt idx="10">
                  <c:v>3.9020000000000001</c:v>
                </c:pt>
                <c:pt idx="11">
                  <c:v>3.7309999999999999</c:v>
                </c:pt>
                <c:pt idx="12">
                  <c:v>3.6269999999999998</c:v>
                </c:pt>
                <c:pt idx="13">
                  <c:v>3.3529912120000001</c:v>
                </c:pt>
                <c:pt idx="14">
                  <c:v>2.983041644</c:v>
                </c:pt>
                <c:pt idx="15">
                  <c:v>2.9829283160000002</c:v>
                </c:pt>
                <c:pt idx="16">
                  <c:v>2.7873173199000254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3A-4DC1-A63D-DDBEB8C3C5B1}"/>
            </c:ext>
          </c:extLst>
        </c:ser>
        <c:ser>
          <c:idx val="5"/>
          <c:order val="5"/>
          <c:tx>
            <c:strRef>
              <c:f>Sheet6!$P$10</c:f>
              <c:strCache>
                <c:ptCount val="1"/>
                <c:pt idx="0">
                  <c:v>Läpiajoliikenne</c:v>
                </c:pt>
              </c:strCache>
            </c:strRef>
          </c:tx>
          <c:spPr>
            <a:pattFill prst="dkUp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Sheet6!$Q$4:$AG$4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Sheet6!$Q$10:$AG$10</c:f>
              <c:numCache>
                <c:formatCode>0.0</c:formatCode>
                <c:ptCount val="17"/>
                <c:pt idx="0">
                  <c:v>22.411999999999999</c:v>
                </c:pt>
                <c:pt idx="1">
                  <c:v>22.751000000000001</c:v>
                </c:pt>
                <c:pt idx="2">
                  <c:v>18.062999999999999</c:v>
                </c:pt>
                <c:pt idx="3">
                  <c:v>16.931000000000001</c:v>
                </c:pt>
                <c:pt idx="4">
                  <c:v>15.49</c:v>
                </c:pt>
                <c:pt idx="5">
                  <c:v>22.902000000000001</c:v>
                </c:pt>
                <c:pt idx="6">
                  <c:v>20.026</c:v>
                </c:pt>
                <c:pt idx="7">
                  <c:v>18.925999999999998</c:v>
                </c:pt>
                <c:pt idx="8">
                  <c:v>14.074</c:v>
                </c:pt>
                <c:pt idx="9">
                  <c:v>11.750999999999999</c:v>
                </c:pt>
                <c:pt idx="10">
                  <c:v>13.914</c:v>
                </c:pt>
                <c:pt idx="11">
                  <c:v>15.379</c:v>
                </c:pt>
                <c:pt idx="12">
                  <c:v>12.25</c:v>
                </c:pt>
                <c:pt idx="13">
                  <c:v>16.153947649999999</c:v>
                </c:pt>
                <c:pt idx="14">
                  <c:v>17.402499890000001</c:v>
                </c:pt>
                <c:pt idx="15">
                  <c:v>15.88991163</c:v>
                </c:pt>
                <c:pt idx="16">
                  <c:v>10.227477639322316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73A-4DC1-A63D-DDBEB8C3C5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26459584"/>
        <c:axId val="826467904"/>
      </c:barChart>
      <c:catAx>
        <c:axId val="82645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26467904"/>
        <c:crosses val="autoZero"/>
        <c:auto val="1"/>
        <c:lblAlgn val="ctr"/>
        <c:lblOffset val="100"/>
        <c:noMultiLvlLbl val="0"/>
      </c:catAx>
      <c:valAx>
        <c:axId val="8264679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ktCO</a:t>
                </a:r>
                <a:r>
                  <a:rPr lang="fi-FI" baseline="-25000"/>
                  <a:t>2</a:t>
                </a:r>
                <a:r>
                  <a:rPr lang="fi-FI"/>
                  <a:t>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26459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Sheet6!$Q$12:$AG$12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Sheet6!$Q$13:$AG$13</c:f>
              <c:numCache>
                <c:formatCode>0.0</c:formatCode>
                <c:ptCount val="17"/>
                <c:pt idx="0">
                  <c:v>325.16400000000004</c:v>
                </c:pt>
                <c:pt idx="1">
                  <c:v>328.178</c:v>
                </c:pt>
                <c:pt idx="2">
                  <c:v>343.38399999999996</c:v>
                </c:pt>
                <c:pt idx="3">
                  <c:v>330.71600000000001</c:v>
                </c:pt>
                <c:pt idx="4">
                  <c:v>318.64700000000005</c:v>
                </c:pt>
                <c:pt idx="5">
                  <c:v>319.81400000000002</c:v>
                </c:pt>
                <c:pt idx="6">
                  <c:v>316.036</c:v>
                </c:pt>
                <c:pt idx="7">
                  <c:v>317.77300000000002</c:v>
                </c:pt>
                <c:pt idx="8">
                  <c:v>327.26000000000005</c:v>
                </c:pt>
                <c:pt idx="9">
                  <c:v>304.31599999999997</c:v>
                </c:pt>
                <c:pt idx="10">
                  <c:v>300.19499999999999</c:v>
                </c:pt>
                <c:pt idx="11">
                  <c:v>335.21899999999999</c:v>
                </c:pt>
                <c:pt idx="12">
                  <c:v>312.45699999999999</c:v>
                </c:pt>
                <c:pt idx="13">
                  <c:v>314.52160416399994</c:v>
                </c:pt>
                <c:pt idx="14">
                  <c:v>302.73626458500001</c:v>
                </c:pt>
                <c:pt idx="15">
                  <c:v>283.69960518800002</c:v>
                </c:pt>
                <c:pt idx="16">
                  <c:v>273.13416938262407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79-4D67-97FA-10ADA80D39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24036607"/>
        <c:axId val="2124035775"/>
      </c:barChart>
      <c:catAx>
        <c:axId val="2124036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124035775"/>
        <c:crosses val="autoZero"/>
        <c:auto val="1"/>
        <c:lblAlgn val="ctr"/>
        <c:lblOffset val="100"/>
        <c:noMultiLvlLbl val="0"/>
      </c:catAx>
      <c:valAx>
        <c:axId val="2124035775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ktCO</a:t>
                </a:r>
                <a:r>
                  <a:rPr lang="fi-FI" baseline="-25000"/>
                  <a:t>2</a:t>
                </a:r>
                <a:r>
                  <a:rPr lang="fi-FI"/>
                  <a:t>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1240366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Ladattavien hybridien osuus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Sheet7!$E$29</c:f>
              <c:strCache>
                <c:ptCount val="1"/>
                <c:pt idx="0">
                  <c:v>Koko maa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Sheet7!$D$30:$D$34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Sheet7!$E$30:$E$34</c:f>
              <c:numCache>
                <c:formatCode>General</c:formatCode>
                <c:ptCount val="5"/>
                <c:pt idx="0">
                  <c:v>0.17</c:v>
                </c:pt>
                <c:pt idx="1">
                  <c:v>0.44</c:v>
                </c:pt>
                <c:pt idx="2">
                  <c:v>0.93</c:v>
                </c:pt>
                <c:pt idx="3">
                  <c:v>1.64</c:v>
                </c:pt>
                <c:pt idx="4">
                  <c:v>2.77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8A-410A-8E37-088A42C2B05C}"/>
            </c:ext>
          </c:extLst>
        </c:ser>
        <c:ser>
          <c:idx val="1"/>
          <c:order val="1"/>
          <c:tx>
            <c:strRef>
              <c:f>Sheet7!$F$29</c:f>
              <c:strCache>
                <c:ptCount val="1"/>
                <c:pt idx="0">
                  <c:v>Alue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Sheet7!$D$30:$D$34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Sheet7!$F$30:$F$34</c:f>
              <c:numCache>
                <c:formatCode>General</c:formatCode>
                <c:ptCount val="5"/>
                <c:pt idx="0">
                  <c:v>0.18</c:v>
                </c:pt>
                <c:pt idx="1">
                  <c:v>0.51</c:v>
                </c:pt>
                <c:pt idx="2">
                  <c:v>1.06</c:v>
                </c:pt>
                <c:pt idx="3">
                  <c:v>1.91</c:v>
                </c:pt>
                <c:pt idx="4">
                  <c:v>3.16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D8A-410A-8E37-088A42C2B0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70573759"/>
        <c:axId val="1670571263"/>
      </c:lineChart>
      <c:catAx>
        <c:axId val="1670573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70571263"/>
        <c:crosses val="autoZero"/>
        <c:auto val="1"/>
        <c:lblAlgn val="ctr"/>
        <c:lblOffset val="100"/>
        <c:noMultiLvlLbl val="0"/>
      </c:catAx>
      <c:valAx>
        <c:axId val="167057126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70573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Sähköautojen osuus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Sheet7!$E$40</c:f>
              <c:strCache>
                <c:ptCount val="1"/>
                <c:pt idx="0">
                  <c:v>Koko maa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Sheet7!$D$41:$D$45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Sheet7!$E$41:$E$45</c:f>
              <c:numCache>
                <c:formatCode>General</c:formatCode>
                <c:ptCount val="5"/>
                <c:pt idx="0">
                  <c:v>0.05</c:v>
                </c:pt>
                <c:pt idx="1">
                  <c:v>0.08</c:v>
                </c:pt>
                <c:pt idx="2">
                  <c:v>0.17</c:v>
                </c:pt>
                <c:pt idx="3">
                  <c:v>0.34</c:v>
                </c:pt>
                <c:pt idx="4">
                  <c:v>0.81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E5-4161-A383-09F1DE7643BC}"/>
            </c:ext>
          </c:extLst>
        </c:ser>
        <c:ser>
          <c:idx val="1"/>
          <c:order val="1"/>
          <c:tx>
            <c:strRef>
              <c:f>Sheet7!$F$40</c:f>
              <c:strCache>
                <c:ptCount val="1"/>
                <c:pt idx="0">
                  <c:v>Alue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Sheet7!$D$41:$D$45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Sheet7!$F$41:$F$45</c:f>
              <c:numCache>
                <c:formatCode>General</c:formatCode>
                <c:ptCount val="5"/>
                <c:pt idx="0">
                  <c:v>0.03</c:v>
                </c:pt>
                <c:pt idx="1">
                  <c:v>0.05</c:v>
                </c:pt>
                <c:pt idx="2">
                  <c:v>0.1</c:v>
                </c:pt>
                <c:pt idx="3">
                  <c:v>0.23</c:v>
                </c:pt>
                <c:pt idx="4">
                  <c:v>0.61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E5-4161-A383-09F1DE7643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1863648"/>
        <c:axId val="311864064"/>
      </c:lineChart>
      <c:catAx>
        <c:axId val="31186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11864064"/>
        <c:crosses val="autoZero"/>
        <c:auto val="1"/>
        <c:lblAlgn val="ctr"/>
        <c:lblOffset val="100"/>
        <c:noMultiLvlLbl val="0"/>
      </c:catAx>
      <c:valAx>
        <c:axId val="31186406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11863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Kat</a:t>
            </a:r>
            <a:r>
              <a:rPr lang="fi-FI" baseline="0"/>
              <a:t>u- ja tiesuorite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yhteenveto!$C$24</c:f>
              <c:strCache>
                <c:ptCount val="1"/>
                <c:pt idx="0">
                  <c:v>Tiet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yhteenveto!$D$23:$T$23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yhteenveto!$D$24:$T$24</c:f>
              <c:numCache>
                <c:formatCode>0</c:formatCode>
                <c:ptCount val="17"/>
                <c:pt idx="0">
                  <c:v>503.55654861000005</c:v>
                </c:pt>
                <c:pt idx="1">
                  <c:v>506.32993015</c:v>
                </c:pt>
                <c:pt idx="2">
                  <c:v>517.56356762500002</c:v>
                </c:pt>
                <c:pt idx="3">
                  <c:v>513.676099765</c:v>
                </c:pt>
                <c:pt idx="4">
                  <c:v>518.89178298700006</c:v>
                </c:pt>
                <c:pt idx="5">
                  <c:v>517.53889652200007</c:v>
                </c:pt>
                <c:pt idx="6">
                  <c:v>518.91248092400008</c:v>
                </c:pt>
                <c:pt idx="7">
                  <c:v>519.76896017000001</c:v>
                </c:pt>
                <c:pt idx="8">
                  <c:v>531.21110908900005</c:v>
                </c:pt>
                <c:pt idx="9">
                  <c:v>545.35777552800005</c:v>
                </c:pt>
                <c:pt idx="10">
                  <c:v>547.22938759499993</c:v>
                </c:pt>
                <c:pt idx="11">
                  <c:v>554.04294319999997</c:v>
                </c:pt>
                <c:pt idx="12">
                  <c:v>545.40404805700007</c:v>
                </c:pt>
                <c:pt idx="13">
                  <c:v>550.14872587299999</c:v>
                </c:pt>
                <c:pt idx="14">
                  <c:v>552.82370715299987</c:v>
                </c:pt>
                <c:pt idx="15">
                  <c:v>580.56174823873357</c:v>
                </c:pt>
                <c:pt idx="16">
                  <c:v>496.99845636645108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BC-4E19-ABA6-D192CC66FCBA}"/>
            </c:ext>
          </c:extLst>
        </c:ser>
        <c:ser>
          <c:idx val="1"/>
          <c:order val="1"/>
          <c:tx>
            <c:strRef>
              <c:f>yhteenveto!$C$25</c:f>
              <c:strCache>
                <c:ptCount val="1"/>
                <c:pt idx="0">
                  <c:v>Kadut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yhteenveto!$D$23:$T$23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yhteenveto!$D$25:$T$25</c:f>
              <c:numCache>
                <c:formatCode>0</c:formatCode>
                <c:ptCount val="17"/>
                <c:pt idx="0">
                  <c:v>997.29594151999993</c:v>
                </c:pt>
                <c:pt idx="1">
                  <c:v>1003.243341558</c:v>
                </c:pt>
                <c:pt idx="2">
                  <c:v>1025.4253663289999</c:v>
                </c:pt>
                <c:pt idx="3">
                  <c:v>1016.861592179</c:v>
                </c:pt>
                <c:pt idx="4">
                  <c:v>1025.8126564920001</c:v>
                </c:pt>
                <c:pt idx="5">
                  <c:v>1027.1594689680001</c:v>
                </c:pt>
                <c:pt idx="6">
                  <c:v>1028.6641477769999</c:v>
                </c:pt>
                <c:pt idx="7">
                  <c:v>1030.0075274010001</c:v>
                </c:pt>
                <c:pt idx="8">
                  <c:v>1050.0904313489998</c:v>
                </c:pt>
                <c:pt idx="9">
                  <c:v>1078.2458060619999</c:v>
                </c:pt>
                <c:pt idx="10">
                  <c:v>1082.810076621</c:v>
                </c:pt>
                <c:pt idx="11">
                  <c:v>1097.0594833350001</c:v>
                </c:pt>
                <c:pt idx="12">
                  <c:v>1103.3616856250001</c:v>
                </c:pt>
                <c:pt idx="13">
                  <c:v>1111.9569029049999</c:v>
                </c:pt>
                <c:pt idx="14">
                  <c:v>1113.0005926390002</c:v>
                </c:pt>
                <c:pt idx="15">
                  <c:v>1039.6513407703062</c:v>
                </c:pt>
                <c:pt idx="16">
                  <c:v>1151.3700314138118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BC-4E19-ABA6-D192CC66FC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04387727"/>
        <c:axId val="1704386895"/>
      </c:barChart>
      <c:catAx>
        <c:axId val="1704387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704386895"/>
        <c:crosses val="autoZero"/>
        <c:auto val="1"/>
        <c:lblAlgn val="ctr"/>
        <c:lblOffset val="100"/>
        <c:noMultiLvlLbl val="0"/>
      </c:catAx>
      <c:valAx>
        <c:axId val="1704386895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Miljoonaa kilometriä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704387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pPr>
            <a:r>
              <a:rPr lang="en-US" b="1">
                <a:latin typeface="+mj-lt"/>
              </a:rPr>
              <a:t>Asukaskohtaiset kulutusperäiset päästöt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2"/>
              </a:solidFill>
              <a:latin typeface="+mj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Maakunnat!$C$31</c:f>
              <c:strCache>
                <c:ptCount val="1"/>
                <c:pt idx="0">
                  <c:v>Kotitalouksien kulutus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Maakunnat!$B$32:$B$50</c:f>
              <c:strCache>
                <c:ptCount val="19"/>
                <c:pt idx="0">
                  <c:v>Keski-Suomi</c:v>
                </c:pt>
                <c:pt idx="1">
                  <c:v>Kanta-Häme</c:v>
                </c:pt>
                <c:pt idx="2">
                  <c:v>Pohjois-Savo</c:v>
                </c:pt>
                <c:pt idx="3">
                  <c:v>Pirkanmaa</c:v>
                </c:pt>
                <c:pt idx="4">
                  <c:v>Uusimaa</c:v>
                </c:pt>
                <c:pt idx="5">
                  <c:v>Pohjois-Karjala</c:v>
                </c:pt>
                <c:pt idx="6">
                  <c:v>Satakunta</c:v>
                </c:pt>
                <c:pt idx="7">
                  <c:v>Kymenlaakso</c:v>
                </c:pt>
                <c:pt idx="8">
                  <c:v>Päijät-Häme</c:v>
                </c:pt>
                <c:pt idx="9">
                  <c:v>Etelä-Savo</c:v>
                </c:pt>
                <c:pt idx="10">
                  <c:v>Keski-Pohjanmaa</c:v>
                </c:pt>
                <c:pt idx="11">
                  <c:v>Etelä-Karjala</c:v>
                </c:pt>
                <c:pt idx="12">
                  <c:v>Etelä-Pohjanmaa</c:v>
                </c:pt>
                <c:pt idx="13">
                  <c:v>Varsinais-Suomi</c:v>
                </c:pt>
                <c:pt idx="14">
                  <c:v>Lappi</c:v>
                </c:pt>
                <c:pt idx="15">
                  <c:v>Pohjois-Pohjanmaa</c:v>
                </c:pt>
                <c:pt idx="16">
                  <c:v>Pohjanmaa</c:v>
                </c:pt>
                <c:pt idx="17">
                  <c:v>Ahvenanmaa</c:v>
                </c:pt>
                <c:pt idx="18">
                  <c:v>Kainuu</c:v>
                </c:pt>
              </c:strCache>
            </c:strRef>
          </c:cat>
          <c:val>
            <c:numRef>
              <c:f>Maakunnat!$C$32:$C$50</c:f>
              <c:numCache>
                <c:formatCode>0.0</c:formatCode>
                <c:ptCount val="19"/>
                <c:pt idx="0">
                  <c:v>8.0590168997397011</c:v>
                </c:pt>
                <c:pt idx="1">
                  <c:v>8.53321625891747</c:v>
                </c:pt>
                <c:pt idx="2">
                  <c:v>8.3406562748517921</c:v>
                </c:pt>
                <c:pt idx="3">
                  <c:v>8.0277947365766096</c:v>
                </c:pt>
                <c:pt idx="4">
                  <c:v>8.5061060435785976</c:v>
                </c:pt>
                <c:pt idx="5">
                  <c:v>8.4274079541771556</c:v>
                </c:pt>
                <c:pt idx="6">
                  <c:v>8.4623163721727366</c:v>
                </c:pt>
                <c:pt idx="7">
                  <c:v>9.0576312263379855</c:v>
                </c:pt>
                <c:pt idx="8">
                  <c:v>8.7171236538482653</c:v>
                </c:pt>
                <c:pt idx="9">
                  <c:v>8.8713056854566847</c:v>
                </c:pt>
                <c:pt idx="10">
                  <c:v>8.7075395080040714</c:v>
                </c:pt>
                <c:pt idx="11">
                  <c:v>8.942954713657187</c:v>
                </c:pt>
                <c:pt idx="12">
                  <c:v>8.9293124901645893</c:v>
                </c:pt>
                <c:pt idx="13">
                  <c:v>9.0055265714099164</c:v>
                </c:pt>
                <c:pt idx="14">
                  <c:v>9.2806784483920062</c:v>
                </c:pt>
                <c:pt idx="15">
                  <c:v>9.13666248892212</c:v>
                </c:pt>
                <c:pt idx="16">
                  <c:v>9.404524882922404</c:v>
                </c:pt>
                <c:pt idx="17">
                  <c:v>9.6966438654650666</c:v>
                </c:pt>
                <c:pt idx="18">
                  <c:v>9.3214682669262459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19-4F65-A305-617DC65E7844}"/>
            </c:ext>
          </c:extLst>
        </c:ser>
        <c:ser>
          <c:idx val="1"/>
          <c:order val="1"/>
          <c:tx>
            <c:strRef>
              <c:f>Maakunnat!$D$31</c:f>
              <c:strCache>
                <c:ptCount val="1"/>
                <c:pt idx="0">
                  <c:v>Kuntien hankinnat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Maakunnat!$B$32:$B$50</c:f>
              <c:strCache>
                <c:ptCount val="19"/>
                <c:pt idx="0">
                  <c:v>Keski-Suomi</c:v>
                </c:pt>
                <c:pt idx="1">
                  <c:v>Kanta-Häme</c:v>
                </c:pt>
                <c:pt idx="2">
                  <c:v>Pohjois-Savo</c:v>
                </c:pt>
                <c:pt idx="3">
                  <c:v>Pirkanmaa</c:v>
                </c:pt>
                <c:pt idx="4">
                  <c:v>Uusimaa</c:v>
                </c:pt>
                <c:pt idx="5">
                  <c:v>Pohjois-Karjala</c:v>
                </c:pt>
                <c:pt idx="6">
                  <c:v>Satakunta</c:v>
                </c:pt>
                <c:pt idx="7">
                  <c:v>Kymenlaakso</c:v>
                </c:pt>
                <c:pt idx="8">
                  <c:v>Päijät-Häme</c:v>
                </c:pt>
                <c:pt idx="9">
                  <c:v>Etelä-Savo</c:v>
                </c:pt>
                <c:pt idx="10">
                  <c:v>Keski-Pohjanmaa</c:v>
                </c:pt>
                <c:pt idx="11">
                  <c:v>Etelä-Karjala</c:v>
                </c:pt>
                <c:pt idx="12">
                  <c:v>Etelä-Pohjanmaa</c:v>
                </c:pt>
                <c:pt idx="13">
                  <c:v>Varsinais-Suomi</c:v>
                </c:pt>
                <c:pt idx="14">
                  <c:v>Lappi</c:v>
                </c:pt>
                <c:pt idx="15">
                  <c:v>Pohjois-Pohjanmaa</c:v>
                </c:pt>
                <c:pt idx="16">
                  <c:v>Pohjanmaa</c:v>
                </c:pt>
                <c:pt idx="17">
                  <c:v>Ahvenanmaa</c:v>
                </c:pt>
                <c:pt idx="18">
                  <c:v>Kainuu</c:v>
                </c:pt>
              </c:strCache>
            </c:strRef>
          </c:cat>
          <c:val>
            <c:numRef>
              <c:f>Maakunnat!$D$32:$D$50</c:f>
              <c:numCache>
                <c:formatCode>0.0</c:formatCode>
                <c:ptCount val="19"/>
                <c:pt idx="0">
                  <c:v>1.1736259543893193</c:v>
                </c:pt>
                <c:pt idx="1">
                  <c:v>1.0215999040222539</c:v>
                </c:pt>
                <c:pt idx="2">
                  <c:v>1.1822943189790127</c:v>
                </c:pt>
                <c:pt idx="3">
                  <c:v>1.2279110890025426</c:v>
                </c:pt>
                <c:pt idx="4">
                  <c:v>1.0141352381972115</c:v>
                </c:pt>
                <c:pt idx="5">
                  <c:v>1.2571646496738815</c:v>
                </c:pt>
                <c:pt idx="6">
                  <c:v>1.4550668914754723</c:v>
                </c:pt>
                <c:pt idx="7">
                  <c:v>1.1061511965432766</c:v>
                </c:pt>
                <c:pt idx="8">
                  <c:v>1.1557020037406212</c:v>
                </c:pt>
                <c:pt idx="9">
                  <c:v>1.2158599274608972</c:v>
                </c:pt>
                <c:pt idx="10">
                  <c:v>1.2771655626788772</c:v>
                </c:pt>
                <c:pt idx="11">
                  <c:v>1.1516261036475586</c:v>
                </c:pt>
                <c:pt idx="12">
                  <c:v>1.2019880712634505</c:v>
                </c:pt>
                <c:pt idx="13">
                  <c:v>1.3859601205825192</c:v>
                </c:pt>
                <c:pt idx="14">
                  <c:v>1.4034901136938178</c:v>
                </c:pt>
                <c:pt idx="15">
                  <c:v>1.2832848194283546</c:v>
                </c:pt>
                <c:pt idx="16">
                  <c:v>1.2368780268773434</c:v>
                </c:pt>
                <c:pt idx="17">
                  <c:v>0.96136824307383451</c:v>
                </c:pt>
                <c:pt idx="18">
                  <c:v>1.7403372121835814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19-4F65-A305-617DC65E7844}"/>
            </c:ext>
          </c:extLst>
        </c:ser>
        <c:ser>
          <c:idx val="2"/>
          <c:order val="2"/>
          <c:tx>
            <c:strRef>
              <c:f>Maakunnat!$E$31</c:f>
              <c:strCache>
                <c:ptCount val="1"/>
                <c:pt idx="0">
                  <c:v>Investoinnit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Maakunnat!$B$32:$B$50</c:f>
              <c:strCache>
                <c:ptCount val="19"/>
                <c:pt idx="0">
                  <c:v>Keski-Suomi</c:v>
                </c:pt>
                <c:pt idx="1">
                  <c:v>Kanta-Häme</c:v>
                </c:pt>
                <c:pt idx="2">
                  <c:v>Pohjois-Savo</c:v>
                </c:pt>
                <c:pt idx="3">
                  <c:v>Pirkanmaa</c:v>
                </c:pt>
                <c:pt idx="4">
                  <c:v>Uusimaa</c:v>
                </c:pt>
                <c:pt idx="5">
                  <c:v>Pohjois-Karjala</c:v>
                </c:pt>
                <c:pt idx="6">
                  <c:v>Satakunta</c:v>
                </c:pt>
                <c:pt idx="7">
                  <c:v>Kymenlaakso</c:v>
                </c:pt>
                <c:pt idx="8">
                  <c:v>Päijät-Häme</c:v>
                </c:pt>
                <c:pt idx="9">
                  <c:v>Etelä-Savo</c:v>
                </c:pt>
                <c:pt idx="10">
                  <c:v>Keski-Pohjanmaa</c:v>
                </c:pt>
                <c:pt idx="11">
                  <c:v>Etelä-Karjala</c:v>
                </c:pt>
                <c:pt idx="12">
                  <c:v>Etelä-Pohjanmaa</c:v>
                </c:pt>
                <c:pt idx="13">
                  <c:v>Varsinais-Suomi</c:v>
                </c:pt>
                <c:pt idx="14">
                  <c:v>Lappi</c:v>
                </c:pt>
                <c:pt idx="15">
                  <c:v>Pohjois-Pohjanmaa</c:v>
                </c:pt>
                <c:pt idx="16">
                  <c:v>Pohjanmaa</c:v>
                </c:pt>
                <c:pt idx="17">
                  <c:v>Ahvenanmaa</c:v>
                </c:pt>
                <c:pt idx="18">
                  <c:v>Kainuu</c:v>
                </c:pt>
              </c:strCache>
            </c:strRef>
          </c:cat>
          <c:val>
            <c:numRef>
              <c:f>Maakunnat!$E$32:$E$50</c:f>
              <c:numCache>
                <c:formatCode>0.0</c:formatCode>
                <c:ptCount val="19"/>
                <c:pt idx="0">
                  <c:v>0.54104741994048566</c:v>
                </c:pt>
                <c:pt idx="1">
                  <c:v>0.34867112109062459</c:v>
                </c:pt>
                <c:pt idx="2">
                  <c:v>0.49024515195608132</c:v>
                </c:pt>
                <c:pt idx="3">
                  <c:v>0.76394351848812225</c:v>
                </c:pt>
                <c:pt idx="4">
                  <c:v>0.80700230322108724</c:v>
                </c:pt>
                <c:pt idx="5">
                  <c:v>0.66149130590941663</c:v>
                </c:pt>
                <c:pt idx="6">
                  <c:v>0.45106517135526697</c:v>
                </c:pt>
                <c:pt idx="7">
                  <c:v>0.29099890737754164</c:v>
                </c:pt>
                <c:pt idx="8">
                  <c:v>0.58821344765612249</c:v>
                </c:pt>
                <c:pt idx="9">
                  <c:v>0.37983331041281826</c:v>
                </c:pt>
                <c:pt idx="10">
                  <c:v>0.53348078392463572</c:v>
                </c:pt>
                <c:pt idx="11">
                  <c:v>0.43393968626454893</c:v>
                </c:pt>
                <c:pt idx="12">
                  <c:v>0.53256086574021166</c:v>
                </c:pt>
                <c:pt idx="13">
                  <c:v>0.4334429085097205</c:v>
                </c:pt>
                <c:pt idx="14">
                  <c:v>0.4774359544917845</c:v>
                </c:pt>
                <c:pt idx="15">
                  <c:v>0.75827134347985437</c:v>
                </c:pt>
                <c:pt idx="16">
                  <c:v>0.56539429688984466</c:v>
                </c:pt>
                <c:pt idx="17">
                  <c:v>0.67020828712028846</c:v>
                </c:pt>
                <c:pt idx="18">
                  <c:v>0.39556883318042529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19-4F65-A305-617DC65E78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5939472"/>
        <c:axId val="555936144"/>
      </c:barChart>
      <c:catAx>
        <c:axId val="555939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55936144"/>
        <c:crosses val="autoZero"/>
        <c:auto val="1"/>
        <c:lblAlgn val="ctr"/>
        <c:lblOffset val="100"/>
        <c:noMultiLvlLbl val="0"/>
      </c:catAx>
      <c:valAx>
        <c:axId val="555936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tCO</a:t>
                </a:r>
                <a:r>
                  <a:rPr lang="en-US" baseline="-25000" dirty="0"/>
                  <a:t>2</a:t>
                </a:r>
                <a:r>
                  <a:rPr lang="en-US" dirty="0"/>
                  <a:t>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5593947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2"/>
          </a:solidFill>
        </a:defRPr>
      </a:pPr>
      <a:endParaRPr lang="fi-FI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1" i="0" u="none" strike="noStrike" kern="1200" spc="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pPr>
            <a:r>
              <a:rPr lang="en-US" b="1">
                <a:latin typeface="+mj-lt"/>
              </a:rPr>
              <a:t>Kotitalouksien kulutuksen päästöjen jakautuminen omalle alueelle ja tuontialueille</a:t>
            </a:r>
          </a:p>
        </c:rich>
      </c:tx>
      <c:layout>
        <c:manualLayout>
          <c:xMode val="edge"/>
          <c:yMode val="edge"/>
          <c:x val="0.20796650717703349"/>
          <c:y val="1.7494691325457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1" i="0" u="none" strike="noStrike" kern="1200" spc="0" baseline="0">
              <a:solidFill>
                <a:schemeClr val="tx2"/>
              </a:solidFill>
              <a:latin typeface="+mj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Maakunnat!$C$57</c:f>
              <c:strCache>
                <c:ptCount val="1"/>
                <c:pt idx="0">
                  <c:v>Päästöt omalle alueelle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Maakunnat!$B$58:$B$76</c:f>
              <c:strCache>
                <c:ptCount val="19"/>
                <c:pt idx="0">
                  <c:v>Pirkanmaa</c:v>
                </c:pt>
                <c:pt idx="1">
                  <c:v>Keski-Suomi</c:v>
                </c:pt>
                <c:pt idx="2">
                  <c:v>Pohjois-Savo</c:v>
                </c:pt>
                <c:pt idx="3">
                  <c:v>Pohjois-Karjala</c:v>
                </c:pt>
                <c:pt idx="4">
                  <c:v>Satakunta</c:v>
                </c:pt>
                <c:pt idx="5">
                  <c:v>Uusimaa</c:v>
                </c:pt>
                <c:pt idx="6">
                  <c:v>Kanta-Häme</c:v>
                </c:pt>
                <c:pt idx="7">
                  <c:v>Keski-Pohjanmaa</c:v>
                </c:pt>
                <c:pt idx="8">
                  <c:v>Päijät-Häme</c:v>
                </c:pt>
                <c:pt idx="9">
                  <c:v>Etelä-Savo</c:v>
                </c:pt>
                <c:pt idx="10">
                  <c:v>Etelä-Pohjanmaa</c:v>
                </c:pt>
                <c:pt idx="11">
                  <c:v>Etelä-Karjala</c:v>
                </c:pt>
                <c:pt idx="12">
                  <c:v>Varsinais-Suomi</c:v>
                </c:pt>
                <c:pt idx="13">
                  <c:v>Kymenlaakso</c:v>
                </c:pt>
                <c:pt idx="14">
                  <c:v>Pohjois-Pohjanmaa</c:v>
                </c:pt>
                <c:pt idx="15">
                  <c:v>Lappi</c:v>
                </c:pt>
                <c:pt idx="16">
                  <c:v>Kainuu</c:v>
                </c:pt>
                <c:pt idx="17">
                  <c:v>Pohjanmaa</c:v>
                </c:pt>
                <c:pt idx="18">
                  <c:v>Ahvenanmaa</c:v>
                </c:pt>
              </c:strCache>
            </c:strRef>
          </c:cat>
          <c:val>
            <c:numRef>
              <c:f>Maakunnat!$C$58:$C$76</c:f>
              <c:numCache>
                <c:formatCode>General</c:formatCode>
                <c:ptCount val="19"/>
                <c:pt idx="0">
                  <c:v>3.0332454742403558</c:v>
                </c:pt>
                <c:pt idx="1">
                  <c:v>3.0900883327014945</c:v>
                </c:pt>
                <c:pt idx="2">
                  <c:v>3.1983519738804045</c:v>
                </c:pt>
                <c:pt idx="3">
                  <c:v>3.4447579833600912</c:v>
                </c:pt>
                <c:pt idx="4">
                  <c:v>3.2301716016099888</c:v>
                </c:pt>
                <c:pt idx="5">
                  <c:v>2.9878608944874108</c:v>
                </c:pt>
                <c:pt idx="6">
                  <c:v>3.279081504295867</c:v>
                </c:pt>
                <c:pt idx="7">
                  <c:v>3.6267315932296724</c:v>
                </c:pt>
                <c:pt idx="8">
                  <c:v>3.1235652329292862</c:v>
                </c:pt>
                <c:pt idx="9">
                  <c:v>3.3538193043962772</c:v>
                </c:pt>
                <c:pt idx="10">
                  <c:v>3.9114396508876026</c:v>
                </c:pt>
                <c:pt idx="11">
                  <c:v>3.1057049673043644</c:v>
                </c:pt>
                <c:pt idx="12">
                  <c:v>3.491125233029555</c:v>
                </c:pt>
                <c:pt idx="13">
                  <c:v>3.4119440379013399</c:v>
                </c:pt>
                <c:pt idx="14">
                  <c:v>3.664167197766028</c:v>
                </c:pt>
                <c:pt idx="15">
                  <c:v>3.1557014571508191</c:v>
                </c:pt>
                <c:pt idx="16">
                  <c:v>3.1110503469102828</c:v>
                </c:pt>
                <c:pt idx="17">
                  <c:v>3.5767899711720337</c:v>
                </c:pt>
                <c:pt idx="18">
                  <c:v>4.6930138181921581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13-44F4-8270-5BF108850EA1}"/>
            </c:ext>
          </c:extLst>
        </c:ser>
        <c:ser>
          <c:idx val="1"/>
          <c:order val="1"/>
          <c:tx>
            <c:strRef>
              <c:f>Maakunnat!$D$57</c:f>
              <c:strCache>
                <c:ptCount val="1"/>
                <c:pt idx="0">
                  <c:v>Päästöt tuontialueille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FBBB767-1676-4D49-B970-92DD21133586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C413-44F4-8270-5BF108850EA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9826E31-91D8-4B13-8041-3F6458711976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C413-44F4-8270-5BF108850EA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3617DB9-56CE-4CA5-95D8-27B774399A76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C413-44F4-8270-5BF108850EA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26EB093-B201-4C3C-8D4E-0A87DF07B239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C413-44F4-8270-5BF108850EA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AA8BAE2-0178-4122-986F-0DA470DFF22A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C413-44F4-8270-5BF108850EA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49A5480-2964-410F-A59E-08BB05501F8D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C413-44F4-8270-5BF108850EA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560E8E9E-F015-4825-B8FE-E7BCB4774562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C413-44F4-8270-5BF108850EA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0717C709-4FB1-4201-86C5-096B1DD2A5CF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C413-44F4-8270-5BF108850EA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8EAEF892-851A-4BF7-9DD5-9E9AF413A8E4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C413-44F4-8270-5BF108850EA1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538D093B-6B69-4AF5-BD58-9E49CB28FF3F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C413-44F4-8270-5BF108850EA1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F1ECEE5C-947A-4754-AF5C-79E5DF1A5F27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C413-44F4-8270-5BF108850EA1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560D1F73-F394-4059-AEBA-7FEFD660D896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C413-44F4-8270-5BF108850EA1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B1548FC4-EBAE-421E-A720-AB27217DF652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C413-44F4-8270-5BF108850EA1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C022CE9D-8812-4409-8B0D-543375F4F917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C413-44F4-8270-5BF108850EA1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BF735EA5-DAD7-453E-A6F6-C80C19DF4401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C413-44F4-8270-5BF108850EA1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7F7AF449-FA73-4740-BBB9-E7D1B8827309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C413-44F4-8270-5BF108850EA1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A9D4D7AA-213C-4583-9AFB-3D824DD97A24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C413-44F4-8270-5BF108850EA1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1B8EE8D2-4933-4D6F-976B-35DD503B2C76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C413-44F4-8270-5BF108850EA1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1D65B398-B1CA-44CE-942F-A4374D11C68A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C413-44F4-8270-5BF108850E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Maakunnat!$B$58:$B$76</c:f>
              <c:strCache>
                <c:ptCount val="19"/>
                <c:pt idx="0">
                  <c:v>Pirkanmaa</c:v>
                </c:pt>
                <c:pt idx="1">
                  <c:v>Keski-Suomi</c:v>
                </c:pt>
                <c:pt idx="2">
                  <c:v>Pohjois-Savo</c:v>
                </c:pt>
                <c:pt idx="3">
                  <c:v>Pohjois-Karjala</c:v>
                </c:pt>
                <c:pt idx="4">
                  <c:v>Satakunta</c:v>
                </c:pt>
                <c:pt idx="5">
                  <c:v>Uusimaa</c:v>
                </c:pt>
                <c:pt idx="6">
                  <c:v>Kanta-Häme</c:v>
                </c:pt>
                <c:pt idx="7">
                  <c:v>Keski-Pohjanmaa</c:v>
                </c:pt>
                <c:pt idx="8">
                  <c:v>Päijät-Häme</c:v>
                </c:pt>
                <c:pt idx="9">
                  <c:v>Etelä-Savo</c:v>
                </c:pt>
                <c:pt idx="10">
                  <c:v>Etelä-Pohjanmaa</c:v>
                </c:pt>
                <c:pt idx="11">
                  <c:v>Etelä-Karjala</c:v>
                </c:pt>
                <c:pt idx="12">
                  <c:v>Varsinais-Suomi</c:v>
                </c:pt>
                <c:pt idx="13">
                  <c:v>Kymenlaakso</c:v>
                </c:pt>
                <c:pt idx="14">
                  <c:v>Pohjois-Pohjanmaa</c:v>
                </c:pt>
                <c:pt idx="15">
                  <c:v>Lappi</c:v>
                </c:pt>
                <c:pt idx="16">
                  <c:v>Kainuu</c:v>
                </c:pt>
                <c:pt idx="17">
                  <c:v>Pohjanmaa</c:v>
                </c:pt>
                <c:pt idx="18">
                  <c:v>Ahvenanmaa</c:v>
                </c:pt>
              </c:strCache>
            </c:strRef>
          </c:cat>
          <c:val>
            <c:numRef>
              <c:f>Maakunnat!$D$58:$D$76</c:f>
              <c:numCache>
                <c:formatCode>General</c:formatCode>
                <c:ptCount val="19"/>
                <c:pt idx="0">
                  <c:v>4.9945492623362533</c:v>
                </c:pt>
                <c:pt idx="1">
                  <c:v>4.9689285670382066</c:v>
                </c:pt>
                <c:pt idx="2">
                  <c:v>5.1423043009713876</c:v>
                </c:pt>
                <c:pt idx="3">
                  <c:v>4.9826499708170644</c:v>
                </c:pt>
                <c:pt idx="4">
                  <c:v>5.2321447705627486</c:v>
                </c:pt>
                <c:pt idx="5">
                  <c:v>5.5182451490911877</c:v>
                </c:pt>
                <c:pt idx="6">
                  <c:v>5.2541347546216031</c:v>
                </c:pt>
                <c:pt idx="7">
                  <c:v>5.0808079147743985</c:v>
                </c:pt>
                <c:pt idx="8">
                  <c:v>5.5935584209189786</c:v>
                </c:pt>
                <c:pt idx="9">
                  <c:v>5.517486381060408</c:v>
                </c:pt>
                <c:pt idx="10">
                  <c:v>5.0178728392769871</c:v>
                </c:pt>
                <c:pt idx="11">
                  <c:v>5.837249746352823</c:v>
                </c:pt>
                <c:pt idx="12">
                  <c:v>5.5144013383803605</c:v>
                </c:pt>
                <c:pt idx="13">
                  <c:v>5.6456871884366455</c:v>
                </c:pt>
                <c:pt idx="14">
                  <c:v>5.4724952911560925</c:v>
                </c:pt>
                <c:pt idx="15">
                  <c:v>6.1249769912411871</c:v>
                </c:pt>
                <c:pt idx="16">
                  <c:v>6.2104179200159626</c:v>
                </c:pt>
                <c:pt idx="17">
                  <c:v>5.8277349117503707</c:v>
                </c:pt>
                <c:pt idx="18">
                  <c:v>5.0036300472729076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Maakunnat!$G$58:$G$76</c15:f>
                <c15:dlblRangeCache>
                  <c:ptCount val="19"/>
                  <c:pt idx="0">
                    <c:v>62 %</c:v>
                  </c:pt>
                  <c:pt idx="1">
                    <c:v>62 %</c:v>
                  </c:pt>
                  <c:pt idx="2">
                    <c:v>62 %</c:v>
                  </c:pt>
                  <c:pt idx="3">
                    <c:v>59 %</c:v>
                  </c:pt>
                  <c:pt idx="4">
                    <c:v>62 %</c:v>
                  </c:pt>
                  <c:pt idx="5">
                    <c:v>65 %</c:v>
                  </c:pt>
                  <c:pt idx="6">
                    <c:v>62 %</c:v>
                  </c:pt>
                  <c:pt idx="7">
                    <c:v>58 %</c:v>
                  </c:pt>
                  <c:pt idx="8">
                    <c:v>64 %</c:v>
                  </c:pt>
                  <c:pt idx="9">
                    <c:v>62 %</c:v>
                  </c:pt>
                  <c:pt idx="10">
                    <c:v>56 %</c:v>
                  </c:pt>
                  <c:pt idx="11">
                    <c:v>65 %</c:v>
                  </c:pt>
                  <c:pt idx="12">
                    <c:v>61 %</c:v>
                  </c:pt>
                  <c:pt idx="13">
                    <c:v>62 %</c:v>
                  </c:pt>
                  <c:pt idx="14">
                    <c:v>60 %</c:v>
                  </c:pt>
                  <c:pt idx="15">
                    <c:v>66 %</c:v>
                  </c:pt>
                  <c:pt idx="16">
                    <c:v>67 %</c:v>
                  </c:pt>
                  <c:pt idx="17">
                    <c:v>62 %</c:v>
                  </c:pt>
                  <c:pt idx="18">
                    <c:v>52 %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4-C413-44F4-8270-5BF108850EA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17227280"/>
        <c:axId val="555941136"/>
      </c:barChart>
      <c:catAx>
        <c:axId val="2117227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55941136"/>
        <c:crosses val="autoZero"/>
        <c:auto val="1"/>
        <c:lblAlgn val="ctr"/>
        <c:lblOffset val="100"/>
        <c:noMultiLvlLbl val="0"/>
      </c:catAx>
      <c:valAx>
        <c:axId val="555941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tCO</a:t>
                </a:r>
                <a:r>
                  <a:rPr lang="en-US" baseline="-25000" dirty="0"/>
                  <a:t>2</a:t>
                </a:r>
                <a:r>
                  <a:rPr lang="en-US" dirty="0"/>
                  <a:t>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117227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2"/>
          </a:solidFill>
        </a:defRPr>
      </a:pPr>
      <a:endParaRPr lang="fi-FI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pPr>
            <a:r>
              <a:rPr lang="en-US" b="1">
                <a:latin typeface="+mj-lt"/>
              </a:rPr>
              <a:t>Asukaskohtaiset kulutusperäiset päästöt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2"/>
              </a:solidFill>
              <a:latin typeface="+mj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Maakunnat!$C$31</c:f>
              <c:strCache>
                <c:ptCount val="1"/>
                <c:pt idx="0">
                  <c:v>Kotitalouksien kulutus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Maakunnat!$B$32:$B$50</c:f>
              <c:strCache>
                <c:ptCount val="19"/>
                <c:pt idx="0">
                  <c:v>Keski-Suomi</c:v>
                </c:pt>
                <c:pt idx="1">
                  <c:v>Kanta-Häme</c:v>
                </c:pt>
                <c:pt idx="2">
                  <c:v>Pohjois-Savo</c:v>
                </c:pt>
                <c:pt idx="3">
                  <c:v>Pirkanmaa</c:v>
                </c:pt>
                <c:pt idx="4">
                  <c:v>Uusimaa</c:v>
                </c:pt>
                <c:pt idx="5">
                  <c:v>Pohjois-Karjala</c:v>
                </c:pt>
                <c:pt idx="6">
                  <c:v>Satakunta</c:v>
                </c:pt>
                <c:pt idx="7">
                  <c:v>Kymenlaakso</c:v>
                </c:pt>
                <c:pt idx="8">
                  <c:v>Päijät-Häme</c:v>
                </c:pt>
                <c:pt idx="9">
                  <c:v>Etelä-Savo</c:v>
                </c:pt>
                <c:pt idx="10">
                  <c:v>Keski-Pohjanmaa</c:v>
                </c:pt>
                <c:pt idx="11">
                  <c:v>Etelä-Karjala</c:v>
                </c:pt>
                <c:pt idx="12">
                  <c:v>Etelä-Pohjanmaa</c:v>
                </c:pt>
                <c:pt idx="13">
                  <c:v>Varsinais-Suomi</c:v>
                </c:pt>
                <c:pt idx="14">
                  <c:v>Lappi</c:v>
                </c:pt>
                <c:pt idx="15">
                  <c:v>Pohjois-Pohjanmaa</c:v>
                </c:pt>
                <c:pt idx="16">
                  <c:v>Pohjanmaa</c:v>
                </c:pt>
                <c:pt idx="17">
                  <c:v>Ahvenanmaa</c:v>
                </c:pt>
                <c:pt idx="18">
                  <c:v>Kainuu</c:v>
                </c:pt>
              </c:strCache>
            </c:strRef>
          </c:cat>
          <c:val>
            <c:numRef>
              <c:f>Maakunnat!$C$32:$C$50</c:f>
              <c:numCache>
                <c:formatCode>0.0</c:formatCode>
                <c:ptCount val="19"/>
                <c:pt idx="0">
                  <c:v>8.0590168997397011</c:v>
                </c:pt>
                <c:pt idx="1">
                  <c:v>8.53321625891747</c:v>
                </c:pt>
                <c:pt idx="2">
                  <c:v>8.3406562748517921</c:v>
                </c:pt>
                <c:pt idx="3">
                  <c:v>8.0277947365766096</c:v>
                </c:pt>
                <c:pt idx="4">
                  <c:v>8.5061060435785976</c:v>
                </c:pt>
                <c:pt idx="5">
                  <c:v>8.4274079541771556</c:v>
                </c:pt>
                <c:pt idx="6">
                  <c:v>8.4623163721727366</c:v>
                </c:pt>
                <c:pt idx="7">
                  <c:v>9.0576312263379855</c:v>
                </c:pt>
                <c:pt idx="8">
                  <c:v>8.7171236538482653</c:v>
                </c:pt>
                <c:pt idx="9">
                  <c:v>8.8713056854566847</c:v>
                </c:pt>
                <c:pt idx="10">
                  <c:v>8.7075395080040714</c:v>
                </c:pt>
                <c:pt idx="11">
                  <c:v>8.942954713657187</c:v>
                </c:pt>
                <c:pt idx="12">
                  <c:v>8.9293124901645893</c:v>
                </c:pt>
                <c:pt idx="13">
                  <c:v>9.0055265714099164</c:v>
                </c:pt>
                <c:pt idx="14">
                  <c:v>9.2806784483920062</c:v>
                </c:pt>
                <c:pt idx="15">
                  <c:v>9.13666248892212</c:v>
                </c:pt>
                <c:pt idx="16">
                  <c:v>9.404524882922404</c:v>
                </c:pt>
                <c:pt idx="17">
                  <c:v>9.6966438654650666</c:v>
                </c:pt>
                <c:pt idx="18">
                  <c:v>9.3214682669262459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19-4F65-A305-617DC65E7844}"/>
            </c:ext>
          </c:extLst>
        </c:ser>
        <c:ser>
          <c:idx val="1"/>
          <c:order val="1"/>
          <c:tx>
            <c:strRef>
              <c:f>Maakunnat!$D$31</c:f>
              <c:strCache>
                <c:ptCount val="1"/>
                <c:pt idx="0">
                  <c:v>Kuntien hankinnat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Maakunnat!$B$32:$B$50</c:f>
              <c:strCache>
                <c:ptCount val="19"/>
                <c:pt idx="0">
                  <c:v>Keski-Suomi</c:v>
                </c:pt>
                <c:pt idx="1">
                  <c:v>Kanta-Häme</c:v>
                </c:pt>
                <c:pt idx="2">
                  <c:v>Pohjois-Savo</c:v>
                </c:pt>
                <c:pt idx="3">
                  <c:v>Pirkanmaa</c:v>
                </c:pt>
                <c:pt idx="4">
                  <c:v>Uusimaa</c:v>
                </c:pt>
                <c:pt idx="5">
                  <c:v>Pohjois-Karjala</c:v>
                </c:pt>
                <c:pt idx="6">
                  <c:v>Satakunta</c:v>
                </c:pt>
                <c:pt idx="7">
                  <c:v>Kymenlaakso</c:v>
                </c:pt>
                <c:pt idx="8">
                  <c:v>Päijät-Häme</c:v>
                </c:pt>
                <c:pt idx="9">
                  <c:v>Etelä-Savo</c:v>
                </c:pt>
                <c:pt idx="10">
                  <c:v>Keski-Pohjanmaa</c:v>
                </c:pt>
                <c:pt idx="11">
                  <c:v>Etelä-Karjala</c:v>
                </c:pt>
                <c:pt idx="12">
                  <c:v>Etelä-Pohjanmaa</c:v>
                </c:pt>
                <c:pt idx="13">
                  <c:v>Varsinais-Suomi</c:v>
                </c:pt>
                <c:pt idx="14">
                  <c:v>Lappi</c:v>
                </c:pt>
                <c:pt idx="15">
                  <c:v>Pohjois-Pohjanmaa</c:v>
                </c:pt>
                <c:pt idx="16">
                  <c:v>Pohjanmaa</c:v>
                </c:pt>
                <c:pt idx="17">
                  <c:v>Ahvenanmaa</c:v>
                </c:pt>
                <c:pt idx="18">
                  <c:v>Kainuu</c:v>
                </c:pt>
              </c:strCache>
            </c:strRef>
          </c:cat>
          <c:val>
            <c:numRef>
              <c:f>Maakunnat!$D$32:$D$50</c:f>
              <c:numCache>
                <c:formatCode>0.0</c:formatCode>
                <c:ptCount val="19"/>
                <c:pt idx="0">
                  <c:v>1.1736259543893193</c:v>
                </c:pt>
                <c:pt idx="1">
                  <c:v>1.0215999040222539</c:v>
                </c:pt>
                <c:pt idx="2">
                  <c:v>1.1822943189790127</c:v>
                </c:pt>
                <c:pt idx="3">
                  <c:v>1.2279110890025426</c:v>
                </c:pt>
                <c:pt idx="4">
                  <c:v>1.0141352381972115</c:v>
                </c:pt>
                <c:pt idx="5">
                  <c:v>1.2571646496738815</c:v>
                </c:pt>
                <c:pt idx="6">
                  <c:v>1.4550668914754723</c:v>
                </c:pt>
                <c:pt idx="7">
                  <c:v>1.1061511965432766</c:v>
                </c:pt>
                <c:pt idx="8">
                  <c:v>1.1557020037406212</c:v>
                </c:pt>
                <c:pt idx="9">
                  <c:v>1.2158599274608972</c:v>
                </c:pt>
                <c:pt idx="10">
                  <c:v>1.2771655626788772</c:v>
                </c:pt>
                <c:pt idx="11">
                  <c:v>1.1516261036475586</c:v>
                </c:pt>
                <c:pt idx="12">
                  <c:v>1.2019880712634505</c:v>
                </c:pt>
                <c:pt idx="13">
                  <c:v>1.3859601205825192</c:v>
                </c:pt>
                <c:pt idx="14">
                  <c:v>1.4034901136938178</c:v>
                </c:pt>
                <c:pt idx="15">
                  <c:v>1.2832848194283546</c:v>
                </c:pt>
                <c:pt idx="16">
                  <c:v>1.2368780268773434</c:v>
                </c:pt>
                <c:pt idx="17">
                  <c:v>0.96136824307383451</c:v>
                </c:pt>
                <c:pt idx="18">
                  <c:v>1.7403372121835814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19-4F65-A305-617DC65E7844}"/>
            </c:ext>
          </c:extLst>
        </c:ser>
        <c:ser>
          <c:idx val="2"/>
          <c:order val="2"/>
          <c:tx>
            <c:strRef>
              <c:f>Maakunnat!$E$31</c:f>
              <c:strCache>
                <c:ptCount val="1"/>
                <c:pt idx="0">
                  <c:v>Investoinnit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Maakunnat!$B$32:$B$50</c:f>
              <c:strCache>
                <c:ptCount val="19"/>
                <c:pt idx="0">
                  <c:v>Keski-Suomi</c:v>
                </c:pt>
                <c:pt idx="1">
                  <c:v>Kanta-Häme</c:v>
                </c:pt>
                <c:pt idx="2">
                  <c:v>Pohjois-Savo</c:v>
                </c:pt>
                <c:pt idx="3">
                  <c:v>Pirkanmaa</c:v>
                </c:pt>
                <c:pt idx="4">
                  <c:v>Uusimaa</c:v>
                </c:pt>
                <c:pt idx="5">
                  <c:v>Pohjois-Karjala</c:v>
                </c:pt>
                <c:pt idx="6">
                  <c:v>Satakunta</c:v>
                </c:pt>
                <c:pt idx="7">
                  <c:v>Kymenlaakso</c:v>
                </c:pt>
                <c:pt idx="8">
                  <c:v>Päijät-Häme</c:v>
                </c:pt>
                <c:pt idx="9">
                  <c:v>Etelä-Savo</c:v>
                </c:pt>
                <c:pt idx="10">
                  <c:v>Keski-Pohjanmaa</c:v>
                </c:pt>
                <c:pt idx="11">
                  <c:v>Etelä-Karjala</c:v>
                </c:pt>
                <c:pt idx="12">
                  <c:v>Etelä-Pohjanmaa</c:v>
                </c:pt>
                <c:pt idx="13">
                  <c:v>Varsinais-Suomi</c:v>
                </c:pt>
                <c:pt idx="14">
                  <c:v>Lappi</c:v>
                </c:pt>
                <c:pt idx="15">
                  <c:v>Pohjois-Pohjanmaa</c:v>
                </c:pt>
                <c:pt idx="16">
                  <c:v>Pohjanmaa</c:v>
                </c:pt>
                <c:pt idx="17">
                  <c:v>Ahvenanmaa</c:v>
                </c:pt>
                <c:pt idx="18">
                  <c:v>Kainuu</c:v>
                </c:pt>
              </c:strCache>
            </c:strRef>
          </c:cat>
          <c:val>
            <c:numRef>
              <c:f>Maakunnat!$E$32:$E$50</c:f>
              <c:numCache>
                <c:formatCode>0.0</c:formatCode>
                <c:ptCount val="19"/>
                <c:pt idx="0">
                  <c:v>0.54104741994048566</c:v>
                </c:pt>
                <c:pt idx="1">
                  <c:v>0.34867112109062459</c:v>
                </c:pt>
                <c:pt idx="2">
                  <c:v>0.49024515195608132</c:v>
                </c:pt>
                <c:pt idx="3">
                  <c:v>0.76394351848812225</c:v>
                </c:pt>
                <c:pt idx="4">
                  <c:v>0.80700230322108724</c:v>
                </c:pt>
                <c:pt idx="5">
                  <c:v>0.66149130590941663</c:v>
                </c:pt>
                <c:pt idx="6">
                  <c:v>0.45106517135526697</c:v>
                </c:pt>
                <c:pt idx="7">
                  <c:v>0.29099890737754164</c:v>
                </c:pt>
                <c:pt idx="8">
                  <c:v>0.58821344765612249</c:v>
                </c:pt>
                <c:pt idx="9">
                  <c:v>0.37983331041281826</c:v>
                </c:pt>
                <c:pt idx="10">
                  <c:v>0.53348078392463572</c:v>
                </c:pt>
                <c:pt idx="11">
                  <c:v>0.43393968626454893</c:v>
                </c:pt>
                <c:pt idx="12">
                  <c:v>0.53256086574021166</c:v>
                </c:pt>
                <c:pt idx="13">
                  <c:v>0.4334429085097205</c:v>
                </c:pt>
                <c:pt idx="14">
                  <c:v>0.4774359544917845</c:v>
                </c:pt>
                <c:pt idx="15">
                  <c:v>0.75827134347985437</c:v>
                </c:pt>
                <c:pt idx="16">
                  <c:v>0.56539429688984466</c:v>
                </c:pt>
                <c:pt idx="17">
                  <c:v>0.67020828712028846</c:v>
                </c:pt>
                <c:pt idx="18">
                  <c:v>0.39556883318042529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19-4F65-A305-617DC65E78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5939472"/>
        <c:axId val="555936144"/>
      </c:barChart>
      <c:catAx>
        <c:axId val="555939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55936144"/>
        <c:crosses val="autoZero"/>
        <c:auto val="1"/>
        <c:lblAlgn val="ctr"/>
        <c:lblOffset val="100"/>
        <c:noMultiLvlLbl val="0"/>
      </c:catAx>
      <c:valAx>
        <c:axId val="555936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tCO</a:t>
                </a:r>
                <a:r>
                  <a:rPr lang="en-US" baseline="-25000" dirty="0"/>
                  <a:t>2</a:t>
                </a:r>
                <a:r>
                  <a:rPr lang="en-US" dirty="0"/>
                  <a:t>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5593947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2"/>
          </a:solidFill>
        </a:defRPr>
      </a:pPr>
      <a:endParaRPr lang="fi-FI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pPr>
            <a:r>
              <a:rPr lang="en-US" sz="1800" b="1">
                <a:latin typeface="+mj-lt"/>
              </a:rPr>
              <a:t>Suomi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j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D06-4535-8CC7-578324907F4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D06-4535-8CC7-578324907F46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D06-4535-8CC7-578324907F46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D06-4535-8CC7-578324907F46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D06-4535-8CC7-578324907F46}"/>
              </c:ext>
            </c:extLst>
          </c:dPt>
          <c:dLbls>
            <c:dLbl>
              <c:idx val="0"/>
              <c:layout>
                <c:manualLayout>
                  <c:x val="1.6403266438681254E-2"/>
                  <c:y val="5.2560315971755985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06-4535-8CC7-578324907F46}"/>
                </c:ext>
              </c:extLst>
            </c:dLbl>
            <c:dLbl>
              <c:idx val="1"/>
              <c:layout>
                <c:manualLayout>
                  <c:x val="1.9589626258077864E-2"/>
                  <c:y val="4.061802372142016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06-4535-8CC7-578324907F46}"/>
                </c:ext>
              </c:extLst>
            </c:dLbl>
            <c:dLbl>
              <c:idx val="2"/>
              <c:layout>
                <c:manualLayout>
                  <c:x val="-5.1729971157005686E-2"/>
                  <c:y val="-2.278844111719960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D06-4535-8CC7-578324907F46}"/>
                </c:ext>
              </c:extLst>
            </c:dLbl>
            <c:dLbl>
              <c:idx val="3"/>
              <c:layout>
                <c:manualLayout>
                  <c:x val="-4.4242719273692027E-2"/>
                  <c:y val="-4.883562182464808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D06-4535-8CC7-578324907F46}"/>
                </c:ext>
              </c:extLst>
            </c:dLbl>
            <c:dLbl>
              <c:idx val="4"/>
              <c:layout>
                <c:manualLayout>
                  <c:x val="-3.419302494452494E-2"/>
                  <c:y val="-3.785171945790921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D06-4535-8CC7-578324907F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Kotitaloudet!$D$5:$D$9</c:f>
              <c:strCache>
                <c:ptCount val="5"/>
                <c:pt idx="0">
                  <c:v>Ruoka</c:v>
                </c:pt>
                <c:pt idx="1">
                  <c:v>Asuminen</c:v>
                </c:pt>
                <c:pt idx="2">
                  <c:v>Liikkuminen</c:v>
                </c:pt>
                <c:pt idx="3">
                  <c:v>Tavarat</c:v>
                </c:pt>
                <c:pt idx="4">
                  <c:v>Palvelut</c:v>
                </c:pt>
              </c:strCache>
            </c:strRef>
          </c:cat>
          <c:val>
            <c:numRef>
              <c:f>Kotitaloudet!$F$5:$F$9</c:f>
              <c:numCache>
                <c:formatCode>0</c:formatCode>
                <c:ptCount val="5"/>
                <c:pt idx="0">
                  <c:v>10848.153965202629</c:v>
                </c:pt>
                <c:pt idx="1">
                  <c:v>12041.253844549858</c:v>
                </c:pt>
                <c:pt idx="2">
                  <c:v>10566.459991710148</c:v>
                </c:pt>
                <c:pt idx="3">
                  <c:v>7665.7814458024231</c:v>
                </c:pt>
                <c:pt idx="4">
                  <c:v>6363.9252922828555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D06-4535-8CC7-578324907F4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2"/>
          </a:solidFill>
        </a:defRPr>
      </a:pPr>
      <a:endParaRPr lang="fi-FI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Asukaskohtaiset</a:t>
            </a:r>
            <a:r>
              <a:rPr lang="fi-FI" baseline="0"/>
              <a:t> päästöt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Sheet1!$C$12:$D$12</c:f>
              <c:strCache>
                <c:ptCount val="2"/>
                <c:pt idx="0">
                  <c:v>Hinku-päästöt ilman hyvityksiä</c:v>
                </c:pt>
                <c:pt idx="1">
                  <c:v>Kulutusperäiset päästöt</c:v>
                </c:pt>
              </c:strCache>
            </c:strRef>
          </c:cat>
          <c:val>
            <c:numRef>
              <c:f>Sheet1!$C$13:$D$13</c:f>
              <c:numCache>
                <c:formatCode>General</c:formatCode>
                <c:ptCount val="2"/>
                <c:pt idx="0" formatCode="0.00">
                  <c:v>8</c:v>
                </c:pt>
                <c:pt idx="1">
                  <c:v>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9B-4D6D-A7F8-E09D521EED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9570783"/>
        <c:axId val="1357972287"/>
      </c:barChart>
      <c:catAx>
        <c:axId val="1319570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57972287"/>
        <c:crosses val="autoZero"/>
        <c:auto val="1"/>
        <c:lblAlgn val="ctr"/>
        <c:lblOffset val="100"/>
        <c:noMultiLvlLbl val="0"/>
      </c:catAx>
      <c:valAx>
        <c:axId val="135797228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tCO</a:t>
                </a:r>
                <a:r>
                  <a:rPr lang="fi-FI" baseline="-25000"/>
                  <a:t>2</a:t>
                </a:r>
                <a:r>
                  <a:rPr lang="fi-FI"/>
                  <a:t>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195707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Sheet1!$B$34</c:f>
              <c:strCache>
                <c:ptCount val="1"/>
                <c:pt idx="0">
                  <c:v>Kulutussähkö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Sheet1!$C$33:$S$33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Sheet1!$C$34:$S$34</c:f>
              <c:numCache>
                <c:formatCode>General</c:formatCode>
                <c:ptCount val="17"/>
                <c:pt idx="0">
                  <c:v>11949.6</c:v>
                </c:pt>
                <c:pt idx="1">
                  <c:v>21367.9</c:v>
                </c:pt>
                <c:pt idx="2">
                  <c:v>18799</c:v>
                </c:pt>
                <c:pt idx="3">
                  <c:v>13928.6</c:v>
                </c:pt>
                <c:pt idx="4">
                  <c:v>13501.9</c:v>
                </c:pt>
                <c:pt idx="5">
                  <c:v>17579</c:v>
                </c:pt>
                <c:pt idx="6">
                  <c:v>13537.4</c:v>
                </c:pt>
                <c:pt idx="7">
                  <c:v>9582.2999999999993</c:v>
                </c:pt>
                <c:pt idx="8">
                  <c:v>11703.5</c:v>
                </c:pt>
                <c:pt idx="9">
                  <c:v>9793.2000000000007</c:v>
                </c:pt>
                <c:pt idx="10">
                  <c:v>7664.1</c:v>
                </c:pt>
                <c:pt idx="11">
                  <c:v>8246</c:v>
                </c:pt>
                <c:pt idx="12">
                  <c:v>7305.2</c:v>
                </c:pt>
                <c:pt idx="13">
                  <c:v>8341.4</c:v>
                </c:pt>
                <c:pt idx="14">
                  <c:v>6673.4</c:v>
                </c:pt>
                <c:pt idx="15">
                  <c:v>5120.5</c:v>
                </c:pt>
                <c:pt idx="16">
                  <c:v>4775.3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67-4DB7-A7F3-8BFB77B40FE1}"/>
            </c:ext>
          </c:extLst>
        </c:ser>
        <c:ser>
          <c:idx val="1"/>
          <c:order val="1"/>
          <c:tx>
            <c:strRef>
              <c:f>Sheet1!$B$35</c:f>
              <c:strCache>
                <c:ptCount val="1"/>
                <c:pt idx="0">
                  <c:v>Sähkölämmitys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Sheet1!$C$33:$S$33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Sheet1!$C$35:$S$35</c:f>
              <c:numCache>
                <c:formatCode>General</c:formatCode>
                <c:ptCount val="17"/>
                <c:pt idx="0">
                  <c:v>2060.3000000000002</c:v>
                </c:pt>
                <c:pt idx="1">
                  <c:v>2910.5</c:v>
                </c:pt>
                <c:pt idx="2">
                  <c:v>2938.6</c:v>
                </c:pt>
                <c:pt idx="3">
                  <c:v>2134.4</c:v>
                </c:pt>
                <c:pt idx="4">
                  <c:v>2480.8000000000002</c:v>
                </c:pt>
                <c:pt idx="5">
                  <c:v>3279.8</c:v>
                </c:pt>
                <c:pt idx="6">
                  <c:v>2575.3000000000002</c:v>
                </c:pt>
                <c:pt idx="7">
                  <c:v>1846.2</c:v>
                </c:pt>
                <c:pt idx="8">
                  <c:v>2139.4</c:v>
                </c:pt>
                <c:pt idx="9">
                  <c:v>1636</c:v>
                </c:pt>
                <c:pt idx="10">
                  <c:v>1373.7</c:v>
                </c:pt>
                <c:pt idx="11">
                  <c:v>1580.3</c:v>
                </c:pt>
                <c:pt idx="12">
                  <c:v>1341.7</c:v>
                </c:pt>
                <c:pt idx="13">
                  <c:v>1484.8</c:v>
                </c:pt>
                <c:pt idx="14">
                  <c:v>1228.5</c:v>
                </c:pt>
                <c:pt idx="15">
                  <c:v>927.6</c:v>
                </c:pt>
                <c:pt idx="16">
                  <c:v>976.9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67-4DB7-A7F3-8BFB77B40FE1}"/>
            </c:ext>
          </c:extLst>
        </c:ser>
        <c:ser>
          <c:idx val="2"/>
          <c:order val="2"/>
          <c:tx>
            <c:strRef>
              <c:f>Sheet1!$B$36</c:f>
              <c:strCache>
                <c:ptCount val="1"/>
                <c:pt idx="0">
                  <c:v>Kaukolämpö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Sheet1!$C$33:$S$33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Sheet1!$C$36:$S$36</c:f>
              <c:numCache>
                <c:formatCode>General</c:formatCode>
                <c:ptCount val="17"/>
                <c:pt idx="0">
                  <c:v>6879.5</c:v>
                </c:pt>
                <c:pt idx="1">
                  <c:v>7219.4</c:v>
                </c:pt>
                <c:pt idx="2">
                  <c:v>7412</c:v>
                </c:pt>
                <c:pt idx="3">
                  <c:v>6952.9</c:v>
                </c:pt>
                <c:pt idx="4">
                  <c:v>7447.6</c:v>
                </c:pt>
                <c:pt idx="5">
                  <c:v>8161.1</c:v>
                </c:pt>
                <c:pt idx="6">
                  <c:v>7141</c:v>
                </c:pt>
                <c:pt idx="7">
                  <c:v>7658.9</c:v>
                </c:pt>
                <c:pt idx="8">
                  <c:v>6629.8</c:v>
                </c:pt>
                <c:pt idx="9">
                  <c:v>6334.2</c:v>
                </c:pt>
                <c:pt idx="10">
                  <c:v>5721.2</c:v>
                </c:pt>
                <c:pt idx="11">
                  <c:v>6332</c:v>
                </c:pt>
                <c:pt idx="12">
                  <c:v>5933.9</c:v>
                </c:pt>
                <c:pt idx="13">
                  <c:v>5936.8</c:v>
                </c:pt>
                <c:pt idx="14">
                  <c:v>5539.7</c:v>
                </c:pt>
                <c:pt idx="15">
                  <c:v>4404.2</c:v>
                </c:pt>
                <c:pt idx="16">
                  <c:v>4395.5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67-4DB7-A7F3-8BFB77B40FE1}"/>
            </c:ext>
          </c:extLst>
        </c:ser>
        <c:ser>
          <c:idx val="3"/>
          <c:order val="3"/>
          <c:tx>
            <c:strRef>
              <c:f>Sheet1!$B$37</c:f>
              <c:strCache>
                <c:ptCount val="1"/>
                <c:pt idx="0">
                  <c:v>Öljylämmitys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Sheet1!$C$33:$S$33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Sheet1!$C$37:$S$37</c:f>
              <c:numCache>
                <c:formatCode>General</c:formatCode>
                <c:ptCount val="17"/>
                <c:pt idx="0">
                  <c:v>3108.6</c:v>
                </c:pt>
                <c:pt idx="1">
                  <c:v>3064.9</c:v>
                </c:pt>
                <c:pt idx="2">
                  <c:v>2922</c:v>
                </c:pt>
                <c:pt idx="3">
                  <c:v>2246.6</c:v>
                </c:pt>
                <c:pt idx="4">
                  <c:v>2282.4</c:v>
                </c:pt>
                <c:pt idx="5">
                  <c:v>2496.3000000000002</c:v>
                </c:pt>
                <c:pt idx="6">
                  <c:v>1931.3</c:v>
                </c:pt>
                <c:pt idx="7">
                  <c:v>2119.1</c:v>
                </c:pt>
                <c:pt idx="8">
                  <c:v>1829.4</c:v>
                </c:pt>
                <c:pt idx="9">
                  <c:v>1801.1</c:v>
                </c:pt>
                <c:pt idx="10">
                  <c:v>1631.8</c:v>
                </c:pt>
                <c:pt idx="11">
                  <c:v>1731.1</c:v>
                </c:pt>
                <c:pt idx="12">
                  <c:v>1660.5</c:v>
                </c:pt>
                <c:pt idx="13">
                  <c:v>1573.4</c:v>
                </c:pt>
                <c:pt idx="14">
                  <c:v>1484.2</c:v>
                </c:pt>
                <c:pt idx="15">
                  <c:v>1330.7</c:v>
                </c:pt>
                <c:pt idx="16">
                  <c:v>923.2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67-4DB7-A7F3-8BFB77B40FE1}"/>
            </c:ext>
          </c:extLst>
        </c:ser>
        <c:ser>
          <c:idx val="4"/>
          <c:order val="4"/>
          <c:tx>
            <c:strRef>
              <c:f>Sheet1!$B$38</c:f>
              <c:strCache>
                <c:ptCount val="1"/>
                <c:pt idx="0">
                  <c:v>Muu lämmitys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Sheet1!$C$33:$S$33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Sheet1!$C$38:$S$38</c:f>
              <c:numCache>
                <c:formatCode>General</c:formatCode>
                <c:ptCount val="17"/>
                <c:pt idx="0">
                  <c:v>1289</c:v>
                </c:pt>
                <c:pt idx="1">
                  <c:v>1257</c:v>
                </c:pt>
                <c:pt idx="2">
                  <c:v>1331.5</c:v>
                </c:pt>
                <c:pt idx="3">
                  <c:v>1291.4000000000001</c:v>
                </c:pt>
                <c:pt idx="4">
                  <c:v>1336.1</c:v>
                </c:pt>
                <c:pt idx="5">
                  <c:v>1460</c:v>
                </c:pt>
                <c:pt idx="6">
                  <c:v>1288.5999999999999</c:v>
                </c:pt>
                <c:pt idx="7">
                  <c:v>1339.3</c:v>
                </c:pt>
                <c:pt idx="8">
                  <c:v>1247.5999999999999</c:v>
                </c:pt>
                <c:pt idx="9">
                  <c:v>1199.8</c:v>
                </c:pt>
                <c:pt idx="10">
                  <c:v>1168.2</c:v>
                </c:pt>
                <c:pt idx="11">
                  <c:v>1245.0999999999999</c:v>
                </c:pt>
                <c:pt idx="12">
                  <c:v>1235.4000000000001</c:v>
                </c:pt>
                <c:pt idx="13">
                  <c:v>1158.3</c:v>
                </c:pt>
                <c:pt idx="14">
                  <c:v>1159.5999999999999</c:v>
                </c:pt>
                <c:pt idx="15">
                  <c:v>1103.3</c:v>
                </c:pt>
                <c:pt idx="16">
                  <c:v>1114.8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67-4DB7-A7F3-8BFB77B40FE1}"/>
            </c:ext>
          </c:extLst>
        </c:ser>
        <c:ser>
          <c:idx val="5"/>
          <c:order val="5"/>
          <c:tx>
            <c:strRef>
              <c:f>Sheet1!$B$39</c:f>
              <c:strCache>
                <c:ptCount val="1"/>
                <c:pt idx="0">
                  <c:v>Teollisuus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Sheet1!$C$33:$S$33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Sheet1!$C$39:$S$39</c:f>
              <c:numCache>
                <c:formatCode>General</c:formatCode>
                <c:ptCount val="17"/>
                <c:pt idx="0">
                  <c:v>11560.6</c:v>
                </c:pt>
                <c:pt idx="1">
                  <c:v>11839.7</c:v>
                </c:pt>
                <c:pt idx="2">
                  <c:v>12016.4</c:v>
                </c:pt>
                <c:pt idx="3">
                  <c:v>11409.2</c:v>
                </c:pt>
                <c:pt idx="4">
                  <c:v>9769</c:v>
                </c:pt>
                <c:pt idx="5">
                  <c:v>10910.4</c:v>
                </c:pt>
                <c:pt idx="6">
                  <c:v>10448.1</c:v>
                </c:pt>
                <c:pt idx="7">
                  <c:v>9178.7000000000007</c:v>
                </c:pt>
                <c:pt idx="8">
                  <c:v>9299.2000000000007</c:v>
                </c:pt>
                <c:pt idx="9">
                  <c:v>9396.2999999999993</c:v>
                </c:pt>
                <c:pt idx="10">
                  <c:v>9078.2000000000007</c:v>
                </c:pt>
                <c:pt idx="11">
                  <c:v>9051.7999999999993</c:v>
                </c:pt>
                <c:pt idx="12">
                  <c:v>8719.4</c:v>
                </c:pt>
                <c:pt idx="13">
                  <c:v>8498.4</c:v>
                </c:pt>
                <c:pt idx="14">
                  <c:v>8221.1</c:v>
                </c:pt>
                <c:pt idx="15">
                  <c:v>7659.2</c:v>
                </c:pt>
                <c:pt idx="16">
                  <c:v>8339.4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767-4DB7-A7F3-8BFB77B40FE1}"/>
            </c:ext>
          </c:extLst>
        </c:ser>
        <c:ser>
          <c:idx val="6"/>
          <c:order val="6"/>
          <c:tx>
            <c:strRef>
              <c:f>Sheet1!$B$40</c:f>
              <c:strCache>
                <c:ptCount val="1"/>
                <c:pt idx="0">
                  <c:v>Työkoneet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Sheet1!$C$33:$S$33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Sheet1!$C$40:$S$40</c:f>
              <c:numCache>
                <c:formatCode>General</c:formatCode>
                <c:ptCount val="17"/>
                <c:pt idx="0">
                  <c:v>2594</c:v>
                </c:pt>
                <c:pt idx="1">
                  <c:v>2607.6</c:v>
                </c:pt>
                <c:pt idx="2">
                  <c:v>2664.6</c:v>
                </c:pt>
                <c:pt idx="3">
                  <c:v>2730.5</c:v>
                </c:pt>
                <c:pt idx="4">
                  <c:v>2577</c:v>
                </c:pt>
                <c:pt idx="5">
                  <c:v>2573.5</c:v>
                </c:pt>
                <c:pt idx="6">
                  <c:v>2462.9</c:v>
                </c:pt>
                <c:pt idx="7">
                  <c:v>2645.6</c:v>
                </c:pt>
                <c:pt idx="8">
                  <c:v>2578.4</c:v>
                </c:pt>
                <c:pt idx="9">
                  <c:v>2526.6</c:v>
                </c:pt>
                <c:pt idx="10">
                  <c:v>2439.1999999999998</c:v>
                </c:pt>
                <c:pt idx="11">
                  <c:v>2340.6</c:v>
                </c:pt>
                <c:pt idx="12">
                  <c:v>2446</c:v>
                </c:pt>
                <c:pt idx="13">
                  <c:v>2492.9</c:v>
                </c:pt>
                <c:pt idx="14">
                  <c:v>2458.9</c:v>
                </c:pt>
                <c:pt idx="15">
                  <c:v>2430</c:v>
                </c:pt>
                <c:pt idx="16">
                  <c:v>2367.6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767-4DB7-A7F3-8BFB77B40FE1}"/>
            </c:ext>
          </c:extLst>
        </c:ser>
        <c:ser>
          <c:idx val="7"/>
          <c:order val="7"/>
          <c:tx>
            <c:strRef>
              <c:f>Sheet1!$B$41</c:f>
              <c:strCache>
                <c:ptCount val="1"/>
                <c:pt idx="0">
                  <c:v>Tieliikenne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Sheet1!$C$33:$S$33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Sheet1!$C$41:$S$41</c:f>
              <c:numCache>
                <c:formatCode>General</c:formatCode>
                <c:ptCount val="17"/>
                <c:pt idx="0">
                  <c:v>11936</c:v>
                </c:pt>
                <c:pt idx="1">
                  <c:v>12083.5</c:v>
                </c:pt>
                <c:pt idx="2">
                  <c:v>12460.7</c:v>
                </c:pt>
                <c:pt idx="3">
                  <c:v>11918.6</c:v>
                </c:pt>
                <c:pt idx="4">
                  <c:v>11275</c:v>
                </c:pt>
                <c:pt idx="5">
                  <c:v>11698.9</c:v>
                </c:pt>
                <c:pt idx="6">
                  <c:v>11462.3</c:v>
                </c:pt>
                <c:pt idx="7">
                  <c:v>11330.6</c:v>
                </c:pt>
                <c:pt idx="8">
                  <c:v>11366.8</c:v>
                </c:pt>
                <c:pt idx="9">
                  <c:v>10326.9</c:v>
                </c:pt>
                <c:pt idx="10">
                  <c:v>10225.1</c:v>
                </c:pt>
                <c:pt idx="11">
                  <c:v>11443.2</c:v>
                </c:pt>
                <c:pt idx="12">
                  <c:v>10833.3</c:v>
                </c:pt>
                <c:pt idx="13">
                  <c:v>11020.9</c:v>
                </c:pt>
                <c:pt idx="14">
                  <c:v>10600.4</c:v>
                </c:pt>
                <c:pt idx="15">
                  <c:v>9996.5</c:v>
                </c:pt>
                <c:pt idx="16">
                  <c:v>9508.1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767-4DB7-A7F3-8BFB77B40FE1}"/>
            </c:ext>
          </c:extLst>
        </c:ser>
        <c:ser>
          <c:idx val="8"/>
          <c:order val="8"/>
          <c:tx>
            <c:strRef>
              <c:f>Sheet1!$B$42</c:f>
              <c:strCache>
                <c:ptCount val="1"/>
                <c:pt idx="0">
                  <c:v>Raideliikenne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Sheet1!$C$33:$S$33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Sheet1!$C$42:$S$42</c:f>
              <c:numCache>
                <c:formatCode>General</c:formatCode>
                <c:ptCount val="17"/>
                <c:pt idx="0">
                  <c:v>244.6</c:v>
                </c:pt>
                <c:pt idx="1">
                  <c:v>325.89999999999998</c:v>
                </c:pt>
                <c:pt idx="2">
                  <c:v>289.89999999999998</c:v>
                </c:pt>
                <c:pt idx="3">
                  <c:v>258</c:v>
                </c:pt>
                <c:pt idx="4">
                  <c:v>235.5</c:v>
                </c:pt>
                <c:pt idx="5">
                  <c:v>274.5</c:v>
                </c:pt>
                <c:pt idx="6">
                  <c:v>241.8</c:v>
                </c:pt>
                <c:pt idx="7">
                  <c:v>200.6</c:v>
                </c:pt>
                <c:pt idx="8">
                  <c:v>217.4</c:v>
                </c:pt>
                <c:pt idx="9">
                  <c:v>188.7</c:v>
                </c:pt>
                <c:pt idx="10">
                  <c:v>148.5</c:v>
                </c:pt>
                <c:pt idx="11">
                  <c:v>145.9</c:v>
                </c:pt>
                <c:pt idx="12">
                  <c:v>141</c:v>
                </c:pt>
                <c:pt idx="13">
                  <c:v>153.19999999999999</c:v>
                </c:pt>
                <c:pt idx="14">
                  <c:v>141.9</c:v>
                </c:pt>
                <c:pt idx="15">
                  <c:v>116.7</c:v>
                </c:pt>
                <c:pt idx="16">
                  <c:v>119.9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767-4DB7-A7F3-8BFB77B40FE1}"/>
            </c:ext>
          </c:extLst>
        </c:ser>
        <c:ser>
          <c:idx val="9"/>
          <c:order val="9"/>
          <c:tx>
            <c:strRef>
              <c:f>Sheet1!$B$43</c:f>
              <c:strCache>
                <c:ptCount val="1"/>
                <c:pt idx="0">
                  <c:v>Vesiliikenne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Sheet1!$C$33:$S$33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Sheet1!$C$43:$S$43</c:f>
              <c:numCache>
                <c:formatCode>General</c:formatCode>
                <c:ptCount val="17"/>
                <c:pt idx="0">
                  <c:v>556.70000000000005</c:v>
                </c:pt>
                <c:pt idx="1">
                  <c:v>582.20000000000005</c:v>
                </c:pt>
                <c:pt idx="2">
                  <c:v>594.29999999999995</c:v>
                </c:pt>
                <c:pt idx="3">
                  <c:v>550.79999999999995</c:v>
                </c:pt>
                <c:pt idx="4">
                  <c:v>534.9</c:v>
                </c:pt>
                <c:pt idx="5">
                  <c:v>554.1</c:v>
                </c:pt>
                <c:pt idx="6">
                  <c:v>540.29999999999995</c:v>
                </c:pt>
                <c:pt idx="7">
                  <c:v>538.29999999999995</c:v>
                </c:pt>
                <c:pt idx="8">
                  <c:v>537.20000000000005</c:v>
                </c:pt>
                <c:pt idx="9">
                  <c:v>494.8</c:v>
                </c:pt>
                <c:pt idx="10">
                  <c:v>492.7</c:v>
                </c:pt>
                <c:pt idx="11">
                  <c:v>476.9</c:v>
                </c:pt>
                <c:pt idx="12">
                  <c:v>474</c:v>
                </c:pt>
                <c:pt idx="13">
                  <c:v>478.3</c:v>
                </c:pt>
                <c:pt idx="14">
                  <c:v>508.9</c:v>
                </c:pt>
                <c:pt idx="15">
                  <c:v>429.2</c:v>
                </c:pt>
                <c:pt idx="16">
                  <c:v>424.1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767-4DB7-A7F3-8BFB77B40FE1}"/>
            </c:ext>
          </c:extLst>
        </c:ser>
        <c:ser>
          <c:idx val="10"/>
          <c:order val="10"/>
          <c:tx>
            <c:strRef>
              <c:f>Sheet1!$B$44</c:f>
              <c:strCache>
                <c:ptCount val="1"/>
                <c:pt idx="0">
                  <c:v>Maatalous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Sheet1!$C$33:$S$33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Sheet1!$C$44:$S$44</c:f>
              <c:numCache>
                <c:formatCode>General</c:formatCode>
                <c:ptCount val="17"/>
                <c:pt idx="0">
                  <c:v>6573.7</c:v>
                </c:pt>
                <c:pt idx="1">
                  <c:v>6605</c:v>
                </c:pt>
                <c:pt idx="2">
                  <c:v>6566</c:v>
                </c:pt>
                <c:pt idx="3">
                  <c:v>6689.2</c:v>
                </c:pt>
                <c:pt idx="4">
                  <c:v>6603.1</c:v>
                </c:pt>
                <c:pt idx="5">
                  <c:v>6695.3</c:v>
                </c:pt>
                <c:pt idx="6">
                  <c:v>6506.9</c:v>
                </c:pt>
                <c:pt idx="7">
                  <c:v>6476.2</c:v>
                </c:pt>
                <c:pt idx="8">
                  <c:v>6544.9</c:v>
                </c:pt>
                <c:pt idx="9">
                  <c:v>6575.3</c:v>
                </c:pt>
                <c:pt idx="10">
                  <c:v>6567.1</c:v>
                </c:pt>
                <c:pt idx="11">
                  <c:v>6680.2</c:v>
                </c:pt>
                <c:pt idx="12">
                  <c:v>6547.9</c:v>
                </c:pt>
                <c:pt idx="13">
                  <c:v>6522</c:v>
                </c:pt>
                <c:pt idx="14">
                  <c:v>6642.1</c:v>
                </c:pt>
                <c:pt idx="15">
                  <c:v>6604.3</c:v>
                </c:pt>
                <c:pt idx="16">
                  <c:v>6414.8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767-4DB7-A7F3-8BFB77B40FE1}"/>
            </c:ext>
          </c:extLst>
        </c:ser>
        <c:ser>
          <c:idx val="11"/>
          <c:order val="11"/>
          <c:tx>
            <c:strRef>
              <c:f>Sheet1!$B$45</c:f>
              <c:strCache>
                <c:ptCount val="1"/>
                <c:pt idx="0">
                  <c:v>Jätteiden käsittely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Sheet1!$C$33:$S$33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Sheet1!$C$45:$S$45</c:f>
              <c:numCache>
                <c:formatCode>General</c:formatCode>
                <c:ptCount val="17"/>
                <c:pt idx="0">
                  <c:v>2812.6</c:v>
                </c:pt>
                <c:pt idx="1">
                  <c:v>2887.7</c:v>
                </c:pt>
                <c:pt idx="2">
                  <c:v>2785</c:v>
                </c:pt>
                <c:pt idx="3">
                  <c:v>2662.7</c:v>
                </c:pt>
                <c:pt idx="4">
                  <c:v>2560.5</c:v>
                </c:pt>
                <c:pt idx="5">
                  <c:v>2562</c:v>
                </c:pt>
                <c:pt idx="6">
                  <c:v>2474.8000000000002</c:v>
                </c:pt>
                <c:pt idx="7">
                  <c:v>2417.9</c:v>
                </c:pt>
                <c:pt idx="8">
                  <c:v>2293.4</c:v>
                </c:pt>
                <c:pt idx="9">
                  <c:v>2159.1</c:v>
                </c:pt>
                <c:pt idx="10">
                  <c:v>2092.1</c:v>
                </c:pt>
                <c:pt idx="11">
                  <c:v>1954.7</c:v>
                </c:pt>
                <c:pt idx="12">
                  <c:v>1860.2</c:v>
                </c:pt>
                <c:pt idx="13">
                  <c:v>1821.7</c:v>
                </c:pt>
                <c:pt idx="14">
                  <c:v>1791.4</c:v>
                </c:pt>
                <c:pt idx="15">
                  <c:v>1736.4</c:v>
                </c:pt>
                <c:pt idx="16">
                  <c:v>1661.4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767-4DB7-A7F3-8BFB77B40FE1}"/>
            </c:ext>
          </c:extLst>
        </c:ser>
        <c:ser>
          <c:idx val="12"/>
          <c:order val="12"/>
          <c:tx>
            <c:strRef>
              <c:f>Sheet1!$B$46</c:f>
              <c:strCache>
                <c:ptCount val="1"/>
                <c:pt idx="0">
                  <c:v>F-kaasut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Sheet1!$C$33:$S$33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Sheet1!$C$46:$S$46</c:f>
              <c:numCache>
                <c:formatCode>General</c:formatCode>
                <c:ptCount val="17"/>
                <c:pt idx="0">
                  <c:v>1184</c:v>
                </c:pt>
                <c:pt idx="1">
                  <c:v>1344.4</c:v>
                </c:pt>
                <c:pt idx="2">
                  <c:v>1368.3</c:v>
                </c:pt>
                <c:pt idx="3">
                  <c:v>1413.5</c:v>
                </c:pt>
                <c:pt idx="4">
                  <c:v>1411.7</c:v>
                </c:pt>
                <c:pt idx="5">
                  <c:v>1387.5</c:v>
                </c:pt>
                <c:pt idx="6">
                  <c:v>1368.6</c:v>
                </c:pt>
                <c:pt idx="7">
                  <c:v>1377.3</c:v>
                </c:pt>
                <c:pt idx="8">
                  <c:v>1367.4</c:v>
                </c:pt>
                <c:pt idx="9">
                  <c:v>1338.7</c:v>
                </c:pt>
                <c:pt idx="10">
                  <c:v>1262.2</c:v>
                </c:pt>
                <c:pt idx="11">
                  <c:v>1211.8</c:v>
                </c:pt>
                <c:pt idx="12">
                  <c:v>1136.5999999999999</c:v>
                </c:pt>
                <c:pt idx="13">
                  <c:v>1087.0999999999999</c:v>
                </c:pt>
                <c:pt idx="14">
                  <c:v>1031.5</c:v>
                </c:pt>
                <c:pt idx="15">
                  <c:v>996.8</c:v>
                </c:pt>
                <c:pt idx="16">
                  <c:v>936.5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767-4DB7-A7F3-8BFB77B40FE1}"/>
            </c:ext>
          </c:extLst>
        </c:ser>
        <c:ser>
          <c:idx val="13"/>
          <c:order val="13"/>
          <c:tx>
            <c:strRef>
              <c:f>Sheet1!$B$47</c:f>
              <c:strCache>
                <c:ptCount val="1"/>
                <c:pt idx="0">
                  <c:v>Teollisuusprosessit, kotimaan lentoliikenne, jäänmurtajat</c:v>
                </c:pt>
              </c:strCache>
            </c:strRef>
          </c:tx>
          <c:spPr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Sheet1!$C$33:$S$33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Sheet1!$C$47:$S$47</c:f>
              <c:numCache>
                <c:formatCode>0</c:formatCode>
                <c:ptCount val="17"/>
                <c:pt idx="0">
                  <c:v>7060.7</c:v>
                </c:pt>
                <c:pt idx="1">
                  <c:v>7100.3000000000029</c:v>
                </c:pt>
                <c:pt idx="2">
                  <c:v>7400.6000000000058</c:v>
                </c:pt>
                <c:pt idx="3">
                  <c:v>7262.6999999999971</c:v>
                </c:pt>
                <c:pt idx="4">
                  <c:v>5718.5</c:v>
                </c:pt>
                <c:pt idx="5">
                  <c:v>5908.5</c:v>
                </c:pt>
                <c:pt idx="6">
                  <c:v>5821.6999999999971</c:v>
                </c:pt>
                <c:pt idx="7">
                  <c:v>5531.0999999999985</c:v>
                </c:pt>
                <c:pt idx="8">
                  <c:v>4948.6999999999971</c:v>
                </c:pt>
                <c:pt idx="9">
                  <c:v>4762.1999999999971</c:v>
                </c:pt>
                <c:pt idx="10">
                  <c:v>5162.9000000000015</c:v>
                </c:pt>
                <c:pt idx="11">
                  <c:v>5425.3000000000029</c:v>
                </c:pt>
                <c:pt idx="12">
                  <c:v>5437</c:v>
                </c:pt>
                <c:pt idx="13">
                  <c:v>5424.6999999999971</c:v>
                </c:pt>
                <c:pt idx="14">
                  <c:v>5314.3000000000029</c:v>
                </c:pt>
                <c:pt idx="15">
                  <c:v>4984.5</c:v>
                </c:pt>
                <c:pt idx="16">
                  <c:v>5929.4000000000015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767-4DB7-A7F3-8BFB77B40F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37739488"/>
        <c:axId val="537745312"/>
      </c:barChart>
      <c:catAx>
        <c:axId val="53773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37745312"/>
        <c:crosses val="autoZero"/>
        <c:auto val="1"/>
        <c:lblAlgn val="ctr"/>
        <c:lblOffset val="100"/>
        <c:noMultiLvlLbl val="0"/>
      </c:catAx>
      <c:valAx>
        <c:axId val="5377453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ktCO</a:t>
                </a:r>
                <a:r>
                  <a:rPr lang="fi-FI" baseline="-25000"/>
                  <a:t>2</a:t>
                </a:r>
                <a:r>
                  <a:rPr lang="fi-FI"/>
                  <a:t>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37739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Kokonaispäästöt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Sheet1!$C$6:$D$6</c:f>
              <c:strCache>
                <c:ptCount val="2"/>
                <c:pt idx="0">
                  <c:v>Hinku-päästöt ilman hyvityksiä</c:v>
                </c:pt>
                <c:pt idx="1">
                  <c:v>Kulutusperäiset päästöt</c:v>
                </c:pt>
              </c:strCache>
            </c:strRef>
          </c:cat>
          <c:val>
            <c:numRef>
              <c:f>Sheet1!$C$7:$D$7</c:f>
              <c:numCache>
                <c:formatCode>General</c:formatCode>
                <c:ptCount val="2"/>
                <c:pt idx="0">
                  <c:v>2032.2</c:v>
                </c:pt>
                <c:pt idx="1">
                  <c:v>2551.5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89-4856-9E16-D063706668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8376767"/>
        <c:axId val="1357976607"/>
      </c:barChart>
      <c:catAx>
        <c:axId val="1388376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57976607"/>
        <c:crosses val="autoZero"/>
        <c:auto val="1"/>
        <c:lblAlgn val="ctr"/>
        <c:lblOffset val="100"/>
        <c:noMultiLvlLbl val="0"/>
      </c:catAx>
      <c:valAx>
        <c:axId val="135797660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ktCO</a:t>
                </a:r>
                <a:r>
                  <a:rPr lang="fi-FI" baseline="-25000"/>
                  <a:t>2</a:t>
                </a:r>
                <a:r>
                  <a:rPr lang="fi-FI"/>
                  <a:t>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883767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Sheet1!$B$58</c:f>
              <c:strCache>
                <c:ptCount val="1"/>
                <c:pt idx="0">
                  <c:v>Kulutussähkö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Sheet1!$C$57:$S$57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Sheet1!$C$58:$S$58</c:f>
              <c:numCache>
                <c:formatCode>General</c:formatCode>
                <c:ptCount val="17"/>
                <c:pt idx="0">
                  <c:v>4497.3</c:v>
                </c:pt>
                <c:pt idx="1">
                  <c:v>7807.2</c:v>
                </c:pt>
                <c:pt idx="2">
                  <c:v>6994.5</c:v>
                </c:pt>
                <c:pt idx="3">
                  <c:v>5458</c:v>
                </c:pt>
                <c:pt idx="4">
                  <c:v>5931.2</c:v>
                </c:pt>
                <c:pt idx="5">
                  <c:v>7500.6</c:v>
                </c:pt>
                <c:pt idx="6">
                  <c:v>5668.5</c:v>
                </c:pt>
                <c:pt idx="7">
                  <c:v>4180.6000000000004</c:v>
                </c:pt>
                <c:pt idx="8">
                  <c:v>4974.3999999999996</c:v>
                </c:pt>
                <c:pt idx="9">
                  <c:v>4188.8</c:v>
                </c:pt>
                <c:pt idx="10">
                  <c:v>3277.8</c:v>
                </c:pt>
                <c:pt idx="11">
                  <c:v>3590.6</c:v>
                </c:pt>
                <c:pt idx="12">
                  <c:v>3169.8</c:v>
                </c:pt>
                <c:pt idx="13">
                  <c:v>3626</c:v>
                </c:pt>
                <c:pt idx="14">
                  <c:v>2915.7</c:v>
                </c:pt>
                <c:pt idx="15">
                  <c:v>2298.9</c:v>
                </c:pt>
                <c:pt idx="16">
                  <c:v>2265.8000000000002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44-453A-A6AE-87F775ADFC49}"/>
            </c:ext>
          </c:extLst>
        </c:ser>
        <c:ser>
          <c:idx val="1"/>
          <c:order val="1"/>
          <c:tx>
            <c:strRef>
              <c:f>Sheet1!$B$59</c:f>
              <c:strCache>
                <c:ptCount val="1"/>
                <c:pt idx="0">
                  <c:v>Sähkölämmitys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Sheet1!$C$57:$S$57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Sheet1!$C$59:$S$59</c:f>
              <c:numCache>
                <c:formatCode>General</c:formatCode>
                <c:ptCount val="17"/>
                <c:pt idx="0">
                  <c:v>2060.3000000000002</c:v>
                </c:pt>
                <c:pt idx="1">
                  <c:v>2910.5</c:v>
                </c:pt>
                <c:pt idx="2">
                  <c:v>2938.6</c:v>
                </c:pt>
                <c:pt idx="3">
                  <c:v>2134.4</c:v>
                </c:pt>
                <c:pt idx="4">
                  <c:v>2480.8000000000002</c:v>
                </c:pt>
                <c:pt idx="5">
                  <c:v>3279.8</c:v>
                </c:pt>
                <c:pt idx="6">
                  <c:v>2575.3000000000002</c:v>
                </c:pt>
                <c:pt idx="7">
                  <c:v>1846.2</c:v>
                </c:pt>
                <c:pt idx="8">
                  <c:v>2139.4</c:v>
                </c:pt>
                <c:pt idx="9">
                  <c:v>1636</c:v>
                </c:pt>
                <c:pt idx="10">
                  <c:v>1373.7</c:v>
                </c:pt>
                <c:pt idx="11">
                  <c:v>1580.3</c:v>
                </c:pt>
                <c:pt idx="12">
                  <c:v>1341.7</c:v>
                </c:pt>
                <c:pt idx="13">
                  <c:v>1484.8</c:v>
                </c:pt>
                <c:pt idx="14">
                  <c:v>1228.5</c:v>
                </c:pt>
                <c:pt idx="15">
                  <c:v>927.6</c:v>
                </c:pt>
                <c:pt idx="16">
                  <c:v>976.9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44-453A-A6AE-87F775ADFC49}"/>
            </c:ext>
          </c:extLst>
        </c:ser>
        <c:ser>
          <c:idx val="2"/>
          <c:order val="2"/>
          <c:tx>
            <c:strRef>
              <c:f>Sheet1!$B$60</c:f>
              <c:strCache>
                <c:ptCount val="1"/>
                <c:pt idx="0">
                  <c:v>Kaukolämpö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Sheet1!$C$57:$S$57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Sheet1!$C$60:$S$60</c:f>
              <c:numCache>
                <c:formatCode>General</c:formatCode>
                <c:ptCount val="17"/>
                <c:pt idx="0">
                  <c:v>6879.5</c:v>
                </c:pt>
                <c:pt idx="1">
                  <c:v>7219.4</c:v>
                </c:pt>
                <c:pt idx="2">
                  <c:v>7412</c:v>
                </c:pt>
                <c:pt idx="3">
                  <c:v>6952.9</c:v>
                </c:pt>
                <c:pt idx="4">
                  <c:v>7447.6</c:v>
                </c:pt>
                <c:pt idx="5">
                  <c:v>8161.1</c:v>
                </c:pt>
                <c:pt idx="6">
                  <c:v>7141</c:v>
                </c:pt>
                <c:pt idx="7">
                  <c:v>7658.9</c:v>
                </c:pt>
                <c:pt idx="8">
                  <c:v>6629.8</c:v>
                </c:pt>
                <c:pt idx="9">
                  <c:v>6334.2</c:v>
                </c:pt>
                <c:pt idx="10">
                  <c:v>5721.2</c:v>
                </c:pt>
                <c:pt idx="11">
                  <c:v>6332</c:v>
                </c:pt>
                <c:pt idx="12">
                  <c:v>5933.9</c:v>
                </c:pt>
                <c:pt idx="13">
                  <c:v>5936.8</c:v>
                </c:pt>
                <c:pt idx="14">
                  <c:v>5539.7</c:v>
                </c:pt>
                <c:pt idx="15">
                  <c:v>4404.2</c:v>
                </c:pt>
                <c:pt idx="16">
                  <c:v>4395.5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44-453A-A6AE-87F775ADFC49}"/>
            </c:ext>
          </c:extLst>
        </c:ser>
        <c:ser>
          <c:idx val="3"/>
          <c:order val="3"/>
          <c:tx>
            <c:strRef>
              <c:f>Sheet1!$B$61</c:f>
              <c:strCache>
                <c:ptCount val="1"/>
                <c:pt idx="0">
                  <c:v>Öljylämmitys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Sheet1!$C$57:$S$57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Sheet1!$C$61:$S$61</c:f>
              <c:numCache>
                <c:formatCode>General</c:formatCode>
                <c:ptCount val="17"/>
                <c:pt idx="0">
                  <c:v>3108.6</c:v>
                </c:pt>
                <c:pt idx="1">
                  <c:v>3064.9</c:v>
                </c:pt>
                <c:pt idx="2">
                  <c:v>2922</c:v>
                </c:pt>
                <c:pt idx="3">
                  <c:v>2246.6</c:v>
                </c:pt>
                <c:pt idx="4">
                  <c:v>2282.4</c:v>
                </c:pt>
                <c:pt idx="5">
                  <c:v>2496.3000000000002</c:v>
                </c:pt>
                <c:pt idx="6">
                  <c:v>1931.3</c:v>
                </c:pt>
                <c:pt idx="7">
                  <c:v>2119.1</c:v>
                </c:pt>
                <c:pt idx="8">
                  <c:v>1829.4</c:v>
                </c:pt>
                <c:pt idx="9">
                  <c:v>1801.1</c:v>
                </c:pt>
                <c:pt idx="10">
                  <c:v>1631.8</c:v>
                </c:pt>
                <c:pt idx="11">
                  <c:v>1731.1</c:v>
                </c:pt>
                <c:pt idx="12">
                  <c:v>1660.5</c:v>
                </c:pt>
                <c:pt idx="13">
                  <c:v>1573.4</c:v>
                </c:pt>
                <c:pt idx="14">
                  <c:v>1484.2</c:v>
                </c:pt>
                <c:pt idx="15">
                  <c:v>1330.7</c:v>
                </c:pt>
                <c:pt idx="16">
                  <c:v>923.2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44-453A-A6AE-87F775ADFC49}"/>
            </c:ext>
          </c:extLst>
        </c:ser>
        <c:ser>
          <c:idx val="4"/>
          <c:order val="4"/>
          <c:tx>
            <c:strRef>
              <c:f>Sheet1!$B$62</c:f>
              <c:strCache>
                <c:ptCount val="1"/>
                <c:pt idx="0">
                  <c:v>Muu lämmitys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Sheet1!$C$57:$S$57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Sheet1!$C$62:$S$62</c:f>
              <c:numCache>
                <c:formatCode>General</c:formatCode>
                <c:ptCount val="17"/>
                <c:pt idx="0">
                  <c:v>1289</c:v>
                </c:pt>
                <c:pt idx="1">
                  <c:v>1257</c:v>
                </c:pt>
                <c:pt idx="2">
                  <c:v>1331.5</c:v>
                </c:pt>
                <c:pt idx="3">
                  <c:v>1291.4000000000001</c:v>
                </c:pt>
                <c:pt idx="4">
                  <c:v>1336.1</c:v>
                </c:pt>
                <c:pt idx="5">
                  <c:v>1460</c:v>
                </c:pt>
                <c:pt idx="6">
                  <c:v>1288.5999999999999</c:v>
                </c:pt>
                <c:pt idx="7">
                  <c:v>1339.3</c:v>
                </c:pt>
                <c:pt idx="8">
                  <c:v>1247.5999999999999</c:v>
                </c:pt>
                <c:pt idx="9">
                  <c:v>1199.8</c:v>
                </c:pt>
                <c:pt idx="10">
                  <c:v>1168.2</c:v>
                </c:pt>
                <c:pt idx="11">
                  <c:v>1245.0999999999999</c:v>
                </c:pt>
                <c:pt idx="12">
                  <c:v>1235.4000000000001</c:v>
                </c:pt>
                <c:pt idx="13">
                  <c:v>1158.3</c:v>
                </c:pt>
                <c:pt idx="14">
                  <c:v>1159.5999999999999</c:v>
                </c:pt>
                <c:pt idx="15">
                  <c:v>1103.3</c:v>
                </c:pt>
                <c:pt idx="16">
                  <c:v>1114.8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44-453A-A6AE-87F775ADFC49}"/>
            </c:ext>
          </c:extLst>
        </c:ser>
        <c:ser>
          <c:idx val="5"/>
          <c:order val="5"/>
          <c:tx>
            <c:strRef>
              <c:f>Sheet1!$B$63</c:f>
              <c:strCache>
                <c:ptCount val="1"/>
                <c:pt idx="0">
                  <c:v>Teollisuus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Sheet1!$C$57:$S$57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Sheet1!$C$63:$S$63</c:f>
              <c:numCache>
                <c:formatCode>General</c:formatCode>
                <c:ptCount val="17"/>
                <c:pt idx="0">
                  <c:v>2053.4</c:v>
                </c:pt>
                <c:pt idx="1">
                  <c:v>1917.2</c:v>
                </c:pt>
                <c:pt idx="2">
                  <c:v>1841.8</c:v>
                </c:pt>
                <c:pt idx="3">
                  <c:v>1590.2</c:v>
                </c:pt>
                <c:pt idx="4">
                  <c:v>1327.9</c:v>
                </c:pt>
                <c:pt idx="5">
                  <c:v>1440.5</c:v>
                </c:pt>
                <c:pt idx="6">
                  <c:v>1263.5999999999999</c:v>
                </c:pt>
                <c:pt idx="7">
                  <c:v>1230.4000000000001</c:v>
                </c:pt>
                <c:pt idx="8">
                  <c:v>1165.4000000000001</c:v>
                </c:pt>
                <c:pt idx="9">
                  <c:v>1028.5999999999999</c:v>
                </c:pt>
                <c:pt idx="10">
                  <c:v>1138.5</c:v>
                </c:pt>
                <c:pt idx="11">
                  <c:v>1038.5999999999999</c:v>
                </c:pt>
                <c:pt idx="12">
                  <c:v>1193.9000000000001</c:v>
                </c:pt>
                <c:pt idx="13">
                  <c:v>1067.7</c:v>
                </c:pt>
                <c:pt idx="14">
                  <c:v>1053</c:v>
                </c:pt>
                <c:pt idx="15">
                  <c:v>1156.4000000000001</c:v>
                </c:pt>
                <c:pt idx="16">
                  <c:v>1259.0999999999999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144-453A-A6AE-87F775ADFC49}"/>
            </c:ext>
          </c:extLst>
        </c:ser>
        <c:ser>
          <c:idx val="6"/>
          <c:order val="6"/>
          <c:tx>
            <c:strRef>
              <c:f>Sheet1!$B$64</c:f>
              <c:strCache>
                <c:ptCount val="1"/>
                <c:pt idx="0">
                  <c:v>Työkoneet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Sheet1!$C$57:$S$57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Sheet1!$C$64:$S$64</c:f>
              <c:numCache>
                <c:formatCode>General</c:formatCode>
                <c:ptCount val="17"/>
                <c:pt idx="0">
                  <c:v>2594</c:v>
                </c:pt>
                <c:pt idx="1">
                  <c:v>2607.6</c:v>
                </c:pt>
                <c:pt idx="2">
                  <c:v>2664.6</c:v>
                </c:pt>
                <c:pt idx="3">
                  <c:v>2730.5</c:v>
                </c:pt>
                <c:pt idx="4">
                  <c:v>2577</c:v>
                </c:pt>
                <c:pt idx="5">
                  <c:v>2573.5</c:v>
                </c:pt>
                <c:pt idx="6">
                  <c:v>2462.9</c:v>
                </c:pt>
                <c:pt idx="7">
                  <c:v>2645.6</c:v>
                </c:pt>
                <c:pt idx="8">
                  <c:v>2578.4</c:v>
                </c:pt>
                <c:pt idx="9">
                  <c:v>2526.6</c:v>
                </c:pt>
                <c:pt idx="10">
                  <c:v>2439.1999999999998</c:v>
                </c:pt>
                <c:pt idx="11">
                  <c:v>2340.6</c:v>
                </c:pt>
                <c:pt idx="12">
                  <c:v>2446</c:v>
                </c:pt>
                <c:pt idx="13">
                  <c:v>2492.9</c:v>
                </c:pt>
                <c:pt idx="14">
                  <c:v>2458.9</c:v>
                </c:pt>
                <c:pt idx="15">
                  <c:v>2430</c:v>
                </c:pt>
                <c:pt idx="16">
                  <c:v>2367.6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144-453A-A6AE-87F775ADFC49}"/>
            </c:ext>
          </c:extLst>
        </c:ser>
        <c:ser>
          <c:idx val="7"/>
          <c:order val="7"/>
          <c:tx>
            <c:strRef>
              <c:f>Sheet1!$B$65</c:f>
              <c:strCache>
                <c:ptCount val="1"/>
                <c:pt idx="0">
                  <c:v>Tieliikenne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Sheet1!$C$57:$S$57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Sheet1!$C$65:$S$65</c:f>
              <c:numCache>
                <c:formatCode>General</c:formatCode>
                <c:ptCount val="17"/>
                <c:pt idx="0">
                  <c:v>10401.1</c:v>
                </c:pt>
                <c:pt idx="1">
                  <c:v>10531.4</c:v>
                </c:pt>
                <c:pt idx="2">
                  <c:v>11012.5</c:v>
                </c:pt>
                <c:pt idx="3">
                  <c:v>10537.4</c:v>
                </c:pt>
                <c:pt idx="4">
                  <c:v>10048</c:v>
                </c:pt>
                <c:pt idx="5">
                  <c:v>10389.299999999999</c:v>
                </c:pt>
                <c:pt idx="6">
                  <c:v>10193.700000000001</c:v>
                </c:pt>
                <c:pt idx="7">
                  <c:v>10108.5</c:v>
                </c:pt>
                <c:pt idx="8">
                  <c:v>10168.299999999999</c:v>
                </c:pt>
                <c:pt idx="9">
                  <c:v>9311.4</c:v>
                </c:pt>
                <c:pt idx="10">
                  <c:v>9218.9</c:v>
                </c:pt>
                <c:pt idx="11">
                  <c:v>10207.6</c:v>
                </c:pt>
                <c:pt idx="12">
                  <c:v>9629.1</c:v>
                </c:pt>
                <c:pt idx="13">
                  <c:v>9624.4</c:v>
                </c:pt>
                <c:pt idx="14">
                  <c:v>9178</c:v>
                </c:pt>
                <c:pt idx="15">
                  <c:v>8625.2999999999993</c:v>
                </c:pt>
                <c:pt idx="16">
                  <c:v>8351.1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144-453A-A6AE-87F775ADFC49}"/>
            </c:ext>
          </c:extLst>
        </c:ser>
        <c:ser>
          <c:idx val="8"/>
          <c:order val="8"/>
          <c:tx>
            <c:strRef>
              <c:f>Sheet1!$B$66</c:f>
              <c:strCache>
                <c:ptCount val="1"/>
                <c:pt idx="0">
                  <c:v>Raideliikenne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Sheet1!$C$57:$S$57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Sheet1!$C$66:$S$66</c:f>
              <c:numCache>
                <c:formatCode>General</c:formatCode>
                <c:ptCount val="17"/>
                <c:pt idx="0">
                  <c:v>244.6</c:v>
                </c:pt>
                <c:pt idx="1">
                  <c:v>325.89999999999998</c:v>
                </c:pt>
                <c:pt idx="2">
                  <c:v>289.89999999999998</c:v>
                </c:pt>
                <c:pt idx="3">
                  <c:v>258</c:v>
                </c:pt>
                <c:pt idx="4">
                  <c:v>235.5</c:v>
                </c:pt>
                <c:pt idx="5">
                  <c:v>274.5</c:v>
                </c:pt>
                <c:pt idx="6">
                  <c:v>241.8</c:v>
                </c:pt>
                <c:pt idx="7">
                  <c:v>200.6</c:v>
                </c:pt>
                <c:pt idx="8">
                  <c:v>217.4</c:v>
                </c:pt>
                <c:pt idx="9">
                  <c:v>188.7</c:v>
                </c:pt>
                <c:pt idx="10">
                  <c:v>148.5</c:v>
                </c:pt>
                <c:pt idx="11">
                  <c:v>145.9</c:v>
                </c:pt>
                <c:pt idx="12">
                  <c:v>141</c:v>
                </c:pt>
                <c:pt idx="13">
                  <c:v>153.19999999999999</c:v>
                </c:pt>
                <c:pt idx="14">
                  <c:v>141.9</c:v>
                </c:pt>
                <c:pt idx="15">
                  <c:v>116.7</c:v>
                </c:pt>
                <c:pt idx="16">
                  <c:v>119.9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144-453A-A6AE-87F775ADFC49}"/>
            </c:ext>
          </c:extLst>
        </c:ser>
        <c:ser>
          <c:idx val="9"/>
          <c:order val="9"/>
          <c:tx>
            <c:strRef>
              <c:f>Sheet1!$B$67</c:f>
              <c:strCache>
                <c:ptCount val="1"/>
                <c:pt idx="0">
                  <c:v>Vesiliikenne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Sheet1!$C$57:$S$57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Sheet1!$C$67:$S$67</c:f>
              <c:numCache>
                <c:formatCode>General</c:formatCode>
                <c:ptCount val="17"/>
                <c:pt idx="0">
                  <c:v>556.70000000000005</c:v>
                </c:pt>
                <c:pt idx="1">
                  <c:v>582.20000000000005</c:v>
                </c:pt>
                <c:pt idx="2">
                  <c:v>594.29999999999995</c:v>
                </c:pt>
                <c:pt idx="3">
                  <c:v>550.79999999999995</c:v>
                </c:pt>
                <c:pt idx="4">
                  <c:v>534.9</c:v>
                </c:pt>
                <c:pt idx="5">
                  <c:v>554.1</c:v>
                </c:pt>
                <c:pt idx="6">
                  <c:v>540.29999999999995</c:v>
                </c:pt>
                <c:pt idx="7">
                  <c:v>538.29999999999995</c:v>
                </c:pt>
                <c:pt idx="8">
                  <c:v>537.20000000000005</c:v>
                </c:pt>
                <c:pt idx="9">
                  <c:v>494.8</c:v>
                </c:pt>
                <c:pt idx="10">
                  <c:v>492.7</c:v>
                </c:pt>
                <c:pt idx="11">
                  <c:v>476.9</c:v>
                </c:pt>
                <c:pt idx="12">
                  <c:v>474</c:v>
                </c:pt>
                <c:pt idx="13">
                  <c:v>478.3</c:v>
                </c:pt>
                <c:pt idx="14">
                  <c:v>508.9</c:v>
                </c:pt>
                <c:pt idx="15">
                  <c:v>429.2</c:v>
                </c:pt>
                <c:pt idx="16">
                  <c:v>424.1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144-453A-A6AE-87F775ADFC49}"/>
            </c:ext>
          </c:extLst>
        </c:ser>
        <c:ser>
          <c:idx val="10"/>
          <c:order val="10"/>
          <c:tx>
            <c:strRef>
              <c:f>Sheet1!$B$68</c:f>
              <c:strCache>
                <c:ptCount val="1"/>
                <c:pt idx="0">
                  <c:v>Maatalous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Sheet1!$C$57:$S$57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Sheet1!$C$68:$S$68</c:f>
              <c:numCache>
                <c:formatCode>General</c:formatCode>
                <c:ptCount val="17"/>
                <c:pt idx="0">
                  <c:v>6573.7</c:v>
                </c:pt>
                <c:pt idx="1">
                  <c:v>6605</c:v>
                </c:pt>
                <c:pt idx="2">
                  <c:v>6566</c:v>
                </c:pt>
                <c:pt idx="3">
                  <c:v>6689.2</c:v>
                </c:pt>
                <c:pt idx="4">
                  <c:v>6603.1</c:v>
                </c:pt>
                <c:pt idx="5">
                  <c:v>6695.3</c:v>
                </c:pt>
                <c:pt idx="6">
                  <c:v>6506.9</c:v>
                </c:pt>
                <c:pt idx="7">
                  <c:v>6476.2</c:v>
                </c:pt>
                <c:pt idx="8">
                  <c:v>6544.9</c:v>
                </c:pt>
                <c:pt idx="9">
                  <c:v>6575.3</c:v>
                </c:pt>
                <c:pt idx="10">
                  <c:v>6567.1</c:v>
                </c:pt>
                <c:pt idx="11">
                  <c:v>6680.2</c:v>
                </c:pt>
                <c:pt idx="12">
                  <c:v>6547.9</c:v>
                </c:pt>
                <c:pt idx="13">
                  <c:v>6522</c:v>
                </c:pt>
                <c:pt idx="14">
                  <c:v>6642.1</c:v>
                </c:pt>
                <c:pt idx="15">
                  <c:v>6604.3</c:v>
                </c:pt>
                <c:pt idx="16">
                  <c:v>6414.8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144-453A-A6AE-87F775ADFC49}"/>
            </c:ext>
          </c:extLst>
        </c:ser>
        <c:ser>
          <c:idx val="11"/>
          <c:order val="11"/>
          <c:tx>
            <c:strRef>
              <c:f>Sheet1!$B$69</c:f>
              <c:strCache>
                <c:ptCount val="1"/>
                <c:pt idx="0">
                  <c:v>Jätteiden käsittely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Sheet1!$C$57:$S$57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Sheet1!$C$69:$S$69</c:f>
              <c:numCache>
                <c:formatCode>General</c:formatCode>
                <c:ptCount val="17"/>
                <c:pt idx="0">
                  <c:v>2176.6999999999998</c:v>
                </c:pt>
                <c:pt idx="1">
                  <c:v>2269.1</c:v>
                </c:pt>
                <c:pt idx="2">
                  <c:v>2201.6999999999998</c:v>
                </c:pt>
                <c:pt idx="3">
                  <c:v>2124.1</c:v>
                </c:pt>
                <c:pt idx="4">
                  <c:v>2067.5</c:v>
                </c:pt>
                <c:pt idx="5">
                  <c:v>2072.4</c:v>
                </c:pt>
                <c:pt idx="6">
                  <c:v>1992.3</c:v>
                </c:pt>
                <c:pt idx="7">
                  <c:v>1964.2</c:v>
                </c:pt>
                <c:pt idx="8">
                  <c:v>1863.5</c:v>
                </c:pt>
                <c:pt idx="9">
                  <c:v>1758.9</c:v>
                </c:pt>
                <c:pt idx="10">
                  <c:v>1701.4</c:v>
                </c:pt>
                <c:pt idx="11">
                  <c:v>1583.5</c:v>
                </c:pt>
                <c:pt idx="12">
                  <c:v>1499.7</c:v>
                </c:pt>
                <c:pt idx="13">
                  <c:v>1463.7</c:v>
                </c:pt>
                <c:pt idx="14">
                  <c:v>1434.7</c:v>
                </c:pt>
                <c:pt idx="15">
                  <c:v>1384.7</c:v>
                </c:pt>
                <c:pt idx="16">
                  <c:v>1318.4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144-453A-A6AE-87F775ADFC49}"/>
            </c:ext>
          </c:extLst>
        </c:ser>
        <c:ser>
          <c:idx val="12"/>
          <c:order val="12"/>
          <c:tx>
            <c:strRef>
              <c:f>Sheet1!$B$70</c:f>
              <c:strCache>
                <c:ptCount val="1"/>
                <c:pt idx="0">
                  <c:v>F-kaasut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Sheet1!$C$57:$S$57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Sheet1!$C$70:$S$70</c:f>
              <c:numCache>
                <c:formatCode>General</c:formatCode>
                <c:ptCount val="17"/>
                <c:pt idx="0">
                  <c:v>1184</c:v>
                </c:pt>
                <c:pt idx="1">
                  <c:v>1344.4</c:v>
                </c:pt>
                <c:pt idx="2">
                  <c:v>1368.3</c:v>
                </c:pt>
                <c:pt idx="3">
                  <c:v>1413.5</c:v>
                </c:pt>
                <c:pt idx="4">
                  <c:v>1411.7</c:v>
                </c:pt>
                <c:pt idx="5">
                  <c:v>1387.5</c:v>
                </c:pt>
                <c:pt idx="6">
                  <c:v>1368.6</c:v>
                </c:pt>
                <c:pt idx="7">
                  <c:v>1377.3</c:v>
                </c:pt>
                <c:pt idx="8">
                  <c:v>1367.4</c:v>
                </c:pt>
                <c:pt idx="9">
                  <c:v>1338.7</c:v>
                </c:pt>
                <c:pt idx="10">
                  <c:v>1262.2</c:v>
                </c:pt>
                <c:pt idx="11">
                  <c:v>1211.8</c:v>
                </c:pt>
                <c:pt idx="12">
                  <c:v>1136.5999999999999</c:v>
                </c:pt>
                <c:pt idx="13">
                  <c:v>1087.0999999999999</c:v>
                </c:pt>
                <c:pt idx="14">
                  <c:v>1031.5</c:v>
                </c:pt>
                <c:pt idx="15">
                  <c:v>996.8</c:v>
                </c:pt>
                <c:pt idx="16">
                  <c:v>936.5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144-453A-A6AE-87F775ADFC49}"/>
            </c:ext>
          </c:extLst>
        </c:ser>
        <c:ser>
          <c:idx val="14"/>
          <c:order val="13"/>
          <c:tx>
            <c:strRef>
              <c:f>Sheet1!$B$72</c:f>
              <c:strCache>
                <c:ptCount val="1"/>
                <c:pt idx="0">
                  <c:v>Päästökauppateollisuus, teollisuuden sähkö ja jäte, läpiajoliikenne</c:v>
                </c:pt>
              </c:strCache>
            </c:strRef>
          </c:tx>
          <c:spPr>
            <a:pattFill prst="dashUp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Sheet1!$C$57:$S$57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Sheet1!$C$72:$S$72</c:f>
              <c:numCache>
                <c:formatCode>General</c:formatCode>
                <c:ptCount val="17"/>
                <c:pt idx="0">
                  <c:v>19130.300000000003</c:v>
                </c:pt>
                <c:pt idx="1">
                  <c:v>25653.799999999996</c:v>
                </c:pt>
                <c:pt idx="2">
                  <c:v>24010.599999999991</c:v>
                </c:pt>
                <c:pt idx="3">
                  <c:v>20209.400000000001</c:v>
                </c:pt>
                <c:pt idx="4">
                  <c:v>17731.699999999997</c:v>
                </c:pt>
                <c:pt idx="5">
                  <c:v>21347.5</c:v>
                </c:pt>
                <c:pt idx="6">
                  <c:v>18804.600000000006</c:v>
                </c:pt>
                <c:pt idx="7">
                  <c:v>15025.700000000004</c:v>
                </c:pt>
                <c:pt idx="8">
                  <c:v>16491.100000000006</c:v>
                </c:pt>
                <c:pt idx="9">
                  <c:v>15387.600000000006</c:v>
                </c:pt>
                <c:pt idx="10">
                  <c:v>13723</c:v>
                </c:pt>
                <c:pt idx="11">
                  <c:v>14275.399999999994</c:v>
                </c:pt>
                <c:pt idx="12">
                  <c:v>13225.5</c:v>
                </c:pt>
                <c:pt idx="13">
                  <c:v>13900.600000000006</c:v>
                </c:pt>
                <c:pt idx="14">
                  <c:v>12705</c:v>
                </c:pt>
                <c:pt idx="15">
                  <c:v>11047.400000000001</c:v>
                </c:pt>
                <c:pt idx="16">
                  <c:v>11089.8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144-453A-A6AE-87F775ADFC49}"/>
            </c:ext>
          </c:extLst>
        </c:ser>
        <c:ser>
          <c:idx val="13"/>
          <c:order val="14"/>
          <c:tx>
            <c:strRef>
              <c:f>Sheet1!$B$71</c:f>
              <c:strCache>
                <c:ptCount val="1"/>
                <c:pt idx="0">
                  <c:v>Teollisuusprosessit, kotimaan lentoliikenne, jäänmurtajat</c:v>
                </c:pt>
              </c:strCache>
            </c:strRef>
          </c:tx>
          <c:spPr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Sheet1!$C$57:$S$57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Sheet1!$C$71:$S$71</c:f>
              <c:numCache>
                <c:formatCode>0</c:formatCode>
                <c:ptCount val="17"/>
                <c:pt idx="0">
                  <c:v>7060.7</c:v>
                </c:pt>
                <c:pt idx="1">
                  <c:v>7100.3000000000029</c:v>
                </c:pt>
                <c:pt idx="2">
                  <c:v>7400.6000000000058</c:v>
                </c:pt>
                <c:pt idx="3">
                  <c:v>7262.6999999999971</c:v>
                </c:pt>
                <c:pt idx="4">
                  <c:v>5718.5</c:v>
                </c:pt>
                <c:pt idx="5">
                  <c:v>5908.5</c:v>
                </c:pt>
                <c:pt idx="6">
                  <c:v>5821.6999999999971</c:v>
                </c:pt>
                <c:pt idx="7">
                  <c:v>5531.0999999999985</c:v>
                </c:pt>
                <c:pt idx="8">
                  <c:v>4948.6999999999971</c:v>
                </c:pt>
                <c:pt idx="9">
                  <c:v>4762.1999999999971</c:v>
                </c:pt>
                <c:pt idx="10">
                  <c:v>5162.9000000000015</c:v>
                </c:pt>
                <c:pt idx="11">
                  <c:v>5425.3000000000029</c:v>
                </c:pt>
                <c:pt idx="12">
                  <c:v>5437</c:v>
                </c:pt>
                <c:pt idx="13">
                  <c:v>5424.6999999999971</c:v>
                </c:pt>
                <c:pt idx="14">
                  <c:v>5314.3000000000029</c:v>
                </c:pt>
                <c:pt idx="15">
                  <c:v>4984.5</c:v>
                </c:pt>
                <c:pt idx="16">
                  <c:v>5929.4000000000015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144-453A-A6AE-87F775ADFC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517270159"/>
        <c:axId val="1517278895"/>
      </c:barChart>
      <c:catAx>
        <c:axId val="1517270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17278895"/>
        <c:crosses val="autoZero"/>
        <c:auto val="1"/>
        <c:lblAlgn val="ctr"/>
        <c:lblOffset val="100"/>
        <c:noMultiLvlLbl val="0"/>
      </c:catAx>
      <c:valAx>
        <c:axId val="1517278895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ktCO</a:t>
                </a:r>
                <a:r>
                  <a:rPr lang="fi-FI" baseline="-25000"/>
                  <a:t>2</a:t>
                </a:r>
                <a:r>
                  <a:rPr lang="fi-FI"/>
                  <a:t>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17270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Lämmön</a:t>
            </a:r>
            <a:r>
              <a:rPr lang="fi-FI" baseline="0"/>
              <a:t> ominaiskulutus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Sheet3!$C$27</c:f>
              <c:strCache>
                <c:ptCount val="1"/>
                <c:pt idx="0">
                  <c:v>Asuminen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Sheet3!$D$26:$T$26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Sheet3!$D$27:$T$27</c:f>
              <c:numCache>
                <c:formatCode>General</c:formatCode>
                <c:ptCount val="17"/>
                <c:pt idx="0">
                  <c:v>176.50024186808815</c:v>
                </c:pt>
                <c:pt idx="1">
                  <c:v>181.99242063595315</c:v>
                </c:pt>
                <c:pt idx="2">
                  <c:v>179.53086328791153</c:v>
                </c:pt>
                <c:pt idx="3">
                  <c:v>171.76992142970843</c:v>
                </c:pt>
                <c:pt idx="4">
                  <c:v>178.7456033186059</c:v>
                </c:pt>
                <c:pt idx="5">
                  <c:v>190.86642580540195</c:v>
                </c:pt>
                <c:pt idx="6">
                  <c:v>164.91064620489337</c:v>
                </c:pt>
                <c:pt idx="7">
                  <c:v>177.89905284398179</c:v>
                </c:pt>
                <c:pt idx="8">
                  <c:v>161.79094292247109</c:v>
                </c:pt>
                <c:pt idx="9">
                  <c:v>160.23033079248086</c:v>
                </c:pt>
                <c:pt idx="10">
                  <c:v>148.97074512980899</c:v>
                </c:pt>
                <c:pt idx="11">
                  <c:v>159.68012138330428</c:v>
                </c:pt>
                <c:pt idx="12">
                  <c:v>152.67592695989376</c:v>
                </c:pt>
                <c:pt idx="13">
                  <c:v>148.72019576544869</c:v>
                </c:pt>
                <c:pt idx="14">
                  <c:v>140.16605474482711</c:v>
                </c:pt>
                <c:pt idx="15">
                  <c:v>124.87182557492841</c:v>
                </c:pt>
                <c:pt idx="16">
                  <c:v>136.9344870078634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6A-4CB5-BA8A-83670D43ABA8}"/>
            </c:ext>
          </c:extLst>
        </c:ser>
        <c:ser>
          <c:idx val="1"/>
          <c:order val="1"/>
          <c:tx>
            <c:strRef>
              <c:f>Sheet3!$C$28</c:f>
              <c:strCache>
                <c:ptCount val="1"/>
                <c:pt idx="0">
                  <c:v>Palvelut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Sheet3!$D$26:$T$26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Sheet3!$D$28:$T$28</c:f>
              <c:numCache>
                <c:formatCode>General</c:formatCode>
                <c:ptCount val="17"/>
                <c:pt idx="0">
                  <c:v>177.14052677547178</c:v>
                </c:pt>
                <c:pt idx="1">
                  <c:v>181.18314414503183</c:v>
                </c:pt>
                <c:pt idx="2">
                  <c:v>174.40489273901449</c:v>
                </c:pt>
                <c:pt idx="3">
                  <c:v>169.83779762381238</c:v>
                </c:pt>
                <c:pt idx="4">
                  <c:v>174.77245330660108</c:v>
                </c:pt>
                <c:pt idx="5">
                  <c:v>190.91491857271413</c:v>
                </c:pt>
                <c:pt idx="6">
                  <c:v>160.8431896595558</c:v>
                </c:pt>
                <c:pt idx="7">
                  <c:v>172.62403967877091</c:v>
                </c:pt>
                <c:pt idx="8">
                  <c:v>159.19093399886495</c:v>
                </c:pt>
                <c:pt idx="9">
                  <c:v>155.53761229841501</c:v>
                </c:pt>
                <c:pt idx="10">
                  <c:v>148.78804913537772</c:v>
                </c:pt>
                <c:pt idx="11">
                  <c:v>155.79140538761061</c:v>
                </c:pt>
                <c:pt idx="12">
                  <c:v>150.16091264902522</c:v>
                </c:pt>
                <c:pt idx="13">
                  <c:v>146.86134083576593</c:v>
                </c:pt>
                <c:pt idx="14">
                  <c:v>138.41283754891171</c:v>
                </c:pt>
                <c:pt idx="15">
                  <c:v>124.05195661708309</c:v>
                </c:pt>
                <c:pt idx="16">
                  <c:v>143.96160685113639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6A-4CB5-BA8A-83670D43ABA8}"/>
            </c:ext>
          </c:extLst>
        </c:ser>
        <c:ser>
          <c:idx val="2"/>
          <c:order val="2"/>
          <c:tx>
            <c:strRef>
              <c:f>Sheet3!$C$29</c:f>
              <c:strCache>
                <c:ptCount val="1"/>
                <c:pt idx="0">
                  <c:v>Teollisuus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Sheet3!$D$26:$T$26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Sheet3!$D$29:$T$29</c:f>
              <c:numCache>
                <c:formatCode>General</c:formatCode>
                <c:ptCount val="17"/>
                <c:pt idx="0">
                  <c:v>176.85546838497797</c:v>
                </c:pt>
                <c:pt idx="1">
                  <c:v>174.1246750510868</c:v>
                </c:pt>
                <c:pt idx="2">
                  <c:v>170.48253271298896</c:v>
                </c:pt>
                <c:pt idx="3">
                  <c:v>164.18932090219175</c:v>
                </c:pt>
                <c:pt idx="4">
                  <c:v>174.60245204050773</c:v>
                </c:pt>
                <c:pt idx="5">
                  <c:v>185.74609060823664</c:v>
                </c:pt>
                <c:pt idx="6">
                  <c:v>153.63342868663312</c:v>
                </c:pt>
                <c:pt idx="7">
                  <c:v>165.84550902654775</c:v>
                </c:pt>
                <c:pt idx="8">
                  <c:v>151.38720664401083</c:v>
                </c:pt>
                <c:pt idx="9">
                  <c:v>152.28255611240525</c:v>
                </c:pt>
                <c:pt idx="10">
                  <c:v>141.79582411250001</c:v>
                </c:pt>
                <c:pt idx="11">
                  <c:v>152.41139819053836</c:v>
                </c:pt>
                <c:pt idx="12">
                  <c:v>146.22640050998785</c:v>
                </c:pt>
                <c:pt idx="13">
                  <c:v>143.06131844531276</c:v>
                </c:pt>
                <c:pt idx="14">
                  <c:v>135.00251604796145</c:v>
                </c:pt>
                <c:pt idx="15">
                  <c:v>120.81256587801199</c:v>
                </c:pt>
                <c:pt idx="16">
                  <c:v>136.4242223085954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56A-4CB5-BA8A-83670D43AB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89255791"/>
        <c:axId val="1889270351"/>
      </c:lineChart>
      <c:catAx>
        <c:axId val="1889255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889270351"/>
        <c:crosses val="autoZero"/>
        <c:auto val="1"/>
        <c:lblAlgn val="ctr"/>
        <c:lblOffset val="100"/>
        <c:noMultiLvlLbl val="0"/>
      </c:catAx>
      <c:valAx>
        <c:axId val="188927035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kWh/k-m</a:t>
                </a:r>
                <a:r>
                  <a:rPr lang="fi-FI" baseline="30000"/>
                  <a:t>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889255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Energiankulutus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Sheet3!$C$15</c:f>
              <c:strCache>
                <c:ptCount val="1"/>
                <c:pt idx="0">
                  <c:v>Asuminen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Sheet3!$D$14:$T$14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Sheet3!$D$15:$T$15</c:f>
              <c:numCache>
                <c:formatCode>0.0</c:formatCode>
                <c:ptCount val="17"/>
                <c:pt idx="0">
                  <c:v>666.96017297258277</c:v>
                </c:pt>
                <c:pt idx="1">
                  <c:v>706.2501610878561</c:v>
                </c:pt>
                <c:pt idx="2">
                  <c:v>708.47007863265515</c:v>
                </c:pt>
                <c:pt idx="3">
                  <c:v>692.09588273434554</c:v>
                </c:pt>
                <c:pt idx="4">
                  <c:v>725.46405545302662</c:v>
                </c:pt>
                <c:pt idx="5">
                  <c:v>782.29925692152995</c:v>
                </c:pt>
                <c:pt idx="6">
                  <c:v>688.5588420783705</c:v>
                </c:pt>
                <c:pt idx="7">
                  <c:v>750.96651706367038</c:v>
                </c:pt>
                <c:pt idx="8">
                  <c:v>691.1896759141755</c:v>
                </c:pt>
                <c:pt idx="9">
                  <c:v>699.75181188435238</c:v>
                </c:pt>
                <c:pt idx="10">
                  <c:v>658.34358350800744</c:v>
                </c:pt>
                <c:pt idx="11">
                  <c:v>715.14419002787349</c:v>
                </c:pt>
                <c:pt idx="12">
                  <c:v>694.34767245233377</c:v>
                </c:pt>
                <c:pt idx="13">
                  <c:v>686.78198187446651</c:v>
                </c:pt>
                <c:pt idx="14">
                  <c:v>648.90295542281945</c:v>
                </c:pt>
                <c:pt idx="15">
                  <c:v>597.07176193453199</c:v>
                </c:pt>
                <c:pt idx="16">
                  <c:v>658.78209464625331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E9-47F6-A4B8-7AE6937D3AC8}"/>
            </c:ext>
          </c:extLst>
        </c:ser>
        <c:ser>
          <c:idx val="1"/>
          <c:order val="1"/>
          <c:tx>
            <c:strRef>
              <c:f>Sheet3!$C$16</c:f>
              <c:strCache>
                <c:ptCount val="1"/>
                <c:pt idx="0">
                  <c:v>Palvelut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Sheet3!$D$14:$T$14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Sheet3!$D$16:$T$16</c:f>
              <c:numCache>
                <c:formatCode>0.0</c:formatCode>
                <c:ptCount val="17"/>
                <c:pt idx="0">
                  <c:v>278.22488267726089</c:v>
                </c:pt>
                <c:pt idx="1">
                  <c:v>270.4538910967305</c:v>
                </c:pt>
                <c:pt idx="2">
                  <c:v>268.20019286384195</c:v>
                </c:pt>
                <c:pt idx="3">
                  <c:v>267.04989590332536</c:v>
                </c:pt>
                <c:pt idx="4">
                  <c:v>274.8936495425404</c:v>
                </c:pt>
                <c:pt idx="5">
                  <c:v>304.1505659914809</c:v>
                </c:pt>
                <c:pt idx="6">
                  <c:v>273.09951195951163</c:v>
                </c:pt>
                <c:pt idx="7">
                  <c:v>302.94776680253676</c:v>
                </c:pt>
                <c:pt idx="8">
                  <c:v>277.51262032126726</c:v>
                </c:pt>
                <c:pt idx="9">
                  <c:v>276.28752669255425</c:v>
                </c:pt>
                <c:pt idx="10">
                  <c:v>271.14405012990477</c:v>
                </c:pt>
                <c:pt idx="11">
                  <c:v>293.38014296973279</c:v>
                </c:pt>
                <c:pt idx="12">
                  <c:v>298.27918640328579</c:v>
                </c:pt>
                <c:pt idx="13">
                  <c:v>292.4175249355244</c:v>
                </c:pt>
                <c:pt idx="14">
                  <c:v>269.27442433250496</c:v>
                </c:pt>
                <c:pt idx="15">
                  <c:v>252.60340175262439</c:v>
                </c:pt>
                <c:pt idx="16">
                  <c:v>304.63701229608284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E9-47F6-A4B8-7AE6937D3AC8}"/>
            </c:ext>
          </c:extLst>
        </c:ser>
        <c:ser>
          <c:idx val="2"/>
          <c:order val="2"/>
          <c:tx>
            <c:strRef>
              <c:f>Sheet3!$C$17</c:f>
              <c:strCache>
                <c:ptCount val="1"/>
                <c:pt idx="0">
                  <c:v>Teollisuus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Sheet3!$D$14:$T$14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Sheet3!$D$17:$T$17</c:f>
              <c:numCache>
                <c:formatCode>0.0</c:formatCode>
                <c:ptCount val="17"/>
                <c:pt idx="0">
                  <c:v>198.37135095775761</c:v>
                </c:pt>
                <c:pt idx="1">
                  <c:v>185.22599370896887</c:v>
                </c:pt>
                <c:pt idx="2">
                  <c:v>172.77160167972627</c:v>
                </c:pt>
                <c:pt idx="3">
                  <c:v>166.53312345807055</c:v>
                </c:pt>
                <c:pt idx="4">
                  <c:v>170.98783207836513</c:v>
                </c:pt>
                <c:pt idx="5">
                  <c:v>188.27335191705228</c:v>
                </c:pt>
                <c:pt idx="6">
                  <c:v>164.95329334569294</c:v>
                </c:pt>
                <c:pt idx="7">
                  <c:v>180.03525077885917</c:v>
                </c:pt>
                <c:pt idx="8">
                  <c:v>163.53860355970562</c:v>
                </c:pt>
                <c:pt idx="9">
                  <c:v>167.19375944181974</c:v>
                </c:pt>
                <c:pt idx="10">
                  <c:v>154.10469421623378</c:v>
                </c:pt>
                <c:pt idx="11">
                  <c:v>165.04980856269236</c:v>
                </c:pt>
                <c:pt idx="12">
                  <c:v>161.71762538001596</c:v>
                </c:pt>
                <c:pt idx="13">
                  <c:v>149.00007989661458</c:v>
                </c:pt>
                <c:pt idx="14">
                  <c:v>142.41199413873775</c:v>
                </c:pt>
                <c:pt idx="15">
                  <c:v>143.87085220148936</c:v>
                </c:pt>
                <c:pt idx="16">
                  <c:v>151.03457439673443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E9-47F6-A4B8-7AE6937D3AC8}"/>
            </c:ext>
          </c:extLst>
        </c:ser>
        <c:ser>
          <c:idx val="3"/>
          <c:order val="3"/>
          <c:tx>
            <c:strRef>
              <c:f>Sheet3!$C$18</c:f>
              <c:strCache>
                <c:ptCount val="1"/>
                <c:pt idx="0">
                  <c:v>Maatalous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Sheet3!$D$14:$T$14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Sheet3!$D$18:$T$18</c:f>
              <c:numCache>
                <c:formatCode>0.0</c:formatCode>
                <c:ptCount val="17"/>
                <c:pt idx="0">
                  <c:v>0.84359339239868059</c:v>
                </c:pt>
                <c:pt idx="1">
                  <c:v>0.86995410644444704</c:v>
                </c:pt>
                <c:pt idx="2">
                  <c:v>0.85812682377661653</c:v>
                </c:pt>
                <c:pt idx="3">
                  <c:v>0.82109790425854479</c:v>
                </c:pt>
                <c:pt idx="4">
                  <c:v>0.85446292606789742</c:v>
                </c:pt>
                <c:pt idx="5">
                  <c:v>0.91241561698572438</c:v>
                </c:pt>
                <c:pt idx="6">
                  <c:v>0.78835261642504173</c:v>
                </c:pt>
                <c:pt idx="7">
                  <c:v>0.85046535493389697</c:v>
                </c:pt>
                <c:pt idx="8">
                  <c:v>0.7732784514777602</c:v>
                </c:pt>
                <c:pt idx="9">
                  <c:v>0.24491510077328568</c:v>
                </c:pt>
                <c:pt idx="10">
                  <c:v>0.22773797506243604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0.17735040551683265</c:v>
                </c:pt>
                <c:pt idx="16">
                  <c:v>0.19442418690403368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5E9-47F6-A4B8-7AE6937D3A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0556096"/>
        <c:axId val="550556512"/>
      </c:barChart>
      <c:catAx>
        <c:axId val="55055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50556512"/>
        <c:crosses val="autoZero"/>
        <c:auto val="1"/>
        <c:lblAlgn val="ctr"/>
        <c:lblOffset val="100"/>
        <c:noMultiLvlLbl val="0"/>
      </c:catAx>
      <c:valAx>
        <c:axId val="550556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GWh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50556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Lämmönlähdejakauma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'Lahti, kaukolämpö'!$C$32</c:f>
              <c:strCache>
                <c:ptCount val="1"/>
                <c:pt idx="0">
                  <c:v>Kivihiili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'Lahti, kaukolämpö'!$B$33:$B$49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'Lahti, kaukolämpö'!$C$33:$C$49</c:f>
              <c:numCache>
                <c:formatCode>General</c:formatCode>
                <c:ptCount val="17"/>
                <c:pt idx="0">
                  <c:v>563.22624302773136</c:v>
                </c:pt>
                <c:pt idx="1">
                  <c:v>732.55113471050333</c:v>
                </c:pt>
                <c:pt idx="2">
                  <c:v>737.61678177224462</c:v>
                </c:pt>
                <c:pt idx="3">
                  <c:v>609.00411593504055</c:v>
                </c:pt>
                <c:pt idx="4">
                  <c:v>772.86949004909457</c:v>
                </c:pt>
                <c:pt idx="5">
                  <c:v>731.28959128181259</c:v>
                </c:pt>
                <c:pt idx="6">
                  <c:v>817.98877924517387</c:v>
                </c:pt>
                <c:pt idx="7">
                  <c:v>639.45937331251184</c:v>
                </c:pt>
                <c:pt idx="8">
                  <c:v>516.51976582714758</c:v>
                </c:pt>
                <c:pt idx="9">
                  <c:v>566.38507204070254</c:v>
                </c:pt>
                <c:pt idx="10">
                  <c:v>467.92643492320133</c:v>
                </c:pt>
                <c:pt idx="11">
                  <c:v>518.77618503408587</c:v>
                </c:pt>
                <c:pt idx="12">
                  <c:v>478.6022146623697</c:v>
                </c:pt>
                <c:pt idx="13">
                  <c:v>576.54551175152426</c:v>
                </c:pt>
                <c:pt idx="14">
                  <c:v>249.85170621834138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8D-4AEC-BE70-F30729DDA080}"/>
            </c:ext>
          </c:extLst>
        </c:ser>
        <c:ser>
          <c:idx val="1"/>
          <c:order val="1"/>
          <c:tx>
            <c:strRef>
              <c:f>'Lahti, kaukolämpö'!$D$32</c:f>
              <c:strCache>
                <c:ptCount val="1"/>
                <c:pt idx="0">
                  <c:v>Maakaasu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'Lahti, kaukolämpö'!$B$33:$B$49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'Lahti, kaukolämpö'!$D$33:$D$49</c:f>
              <c:numCache>
                <c:formatCode>General</c:formatCode>
                <c:ptCount val="17"/>
                <c:pt idx="0">
                  <c:v>469.77727062888329</c:v>
                </c:pt>
                <c:pt idx="1">
                  <c:v>319.10673853305246</c:v>
                </c:pt>
                <c:pt idx="2">
                  <c:v>365.11781873285662</c:v>
                </c:pt>
                <c:pt idx="3">
                  <c:v>484.10818335155545</c:v>
                </c:pt>
                <c:pt idx="4">
                  <c:v>295.04944972665305</c:v>
                </c:pt>
                <c:pt idx="5">
                  <c:v>533.63449155891556</c:v>
                </c:pt>
                <c:pt idx="6">
                  <c:v>427.18909150313254</c:v>
                </c:pt>
                <c:pt idx="7">
                  <c:v>345.51885049950789</c:v>
                </c:pt>
                <c:pt idx="8">
                  <c:v>219.8167656374616</c:v>
                </c:pt>
                <c:pt idx="9">
                  <c:v>110.59135401204081</c:v>
                </c:pt>
                <c:pt idx="10">
                  <c:v>54.409060021323214</c:v>
                </c:pt>
                <c:pt idx="11">
                  <c:v>87.531110550025915</c:v>
                </c:pt>
                <c:pt idx="12">
                  <c:v>120.46238551184942</c:v>
                </c:pt>
                <c:pt idx="13">
                  <c:v>107.96939652926156</c:v>
                </c:pt>
                <c:pt idx="14">
                  <c:v>103.99759861825859</c:v>
                </c:pt>
                <c:pt idx="15">
                  <c:v>31.365825075998423</c:v>
                </c:pt>
                <c:pt idx="16">
                  <c:v>94.330192131747481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8D-4AEC-BE70-F30729DDA080}"/>
            </c:ext>
          </c:extLst>
        </c:ser>
        <c:ser>
          <c:idx val="2"/>
          <c:order val="2"/>
          <c:tx>
            <c:strRef>
              <c:f>'Lahti, kaukolämpö'!$E$32</c:f>
              <c:strCache>
                <c:ptCount val="1"/>
                <c:pt idx="0">
                  <c:v>Öljy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'Lahti, kaukolämpö'!$B$33:$B$49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'Lahti, kaukolämpö'!$E$33:$E$49</c:f>
              <c:numCache>
                <c:formatCode>General</c:formatCode>
                <c:ptCount val="17"/>
                <c:pt idx="0">
                  <c:v>2.6</c:v>
                </c:pt>
                <c:pt idx="1">
                  <c:v>1.2</c:v>
                </c:pt>
                <c:pt idx="2">
                  <c:v>3.8</c:v>
                </c:pt>
                <c:pt idx="3">
                  <c:v>2.8</c:v>
                </c:pt>
                <c:pt idx="4">
                  <c:v>7.8</c:v>
                </c:pt>
                <c:pt idx="5">
                  <c:v>7.0762435063631148</c:v>
                </c:pt>
                <c:pt idx="6">
                  <c:v>4</c:v>
                </c:pt>
                <c:pt idx="7">
                  <c:v>0.1</c:v>
                </c:pt>
                <c:pt idx="8">
                  <c:v>1</c:v>
                </c:pt>
                <c:pt idx="9">
                  <c:v>0.1</c:v>
                </c:pt>
                <c:pt idx="10">
                  <c:v>0.1</c:v>
                </c:pt>
                <c:pt idx="11">
                  <c:v>4.4000000000000004</c:v>
                </c:pt>
                <c:pt idx="12">
                  <c:v>12.3</c:v>
                </c:pt>
                <c:pt idx="13">
                  <c:v>4</c:v>
                </c:pt>
                <c:pt idx="14">
                  <c:v>3.0487604224007758</c:v>
                </c:pt>
                <c:pt idx="15">
                  <c:v>1.631171815164667</c:v>
                </c:pt>
                <c:pt idx="16">
                  <c:v>12.9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8D-4AEC-BE70-F30729DDA080}"/>
            </c:ext>
          </c:extLst>
        </c:ser>
        <c:ser>
          <c:idx val="3"/>
          <c:order val="3"/>
          <c:tx>
            <c:strRef>
              <c:f>'Lahti, kaukolämpö'!$F$32</c:f>
              <c:strCache>
                <c:ptCount val="1"/>
                <c:pt idx="0">
                  <c:v>Turve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'Lahti, kaukolämpö'!$B$33:$B$49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'Lahti, kaukolämpö'!$F$33:$F$49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10.53058365444344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8D-4AEC-BE70-F30729DDA080}"/>
            </c:ext>
          </c:extLst>
        </c:ser>
        <c:ser>
          <c:idx val="4"/>
          <c:order val="4"/>
          <c:tx>
            <c:strRef>
              <c:f>'Lahti, kaukolämpö'!$G$32</c:f>
              <c:strCache>
                <c:ptCount val="1"/>
                <c:pt idx="0">
                  <c:v>Bio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'Lahti, kaukolämpö'!$B$33:$B$49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'Lahti, kaukolämpö'!$G$33:$G$49</c:f>
              <c:numCache>
                <c:formatCode>General</c:formatCode>
                <c:ptCount val="17"/>
                <c:pt idx="0">
                  <c:v>72.068658988956585</c:v>
                </c:pt>
                <c:pt idx="1">
                  <c:v>26.854727960430608</c:v>
                </c:pt>
                <c:pt idx="2">
                  <c:v>29.491168193599631</c:v>
                </c:pt>
                <c:pt idx="3">
                  <c:v>4.8</c:v>
                </c:pt>
                <c:pt idx="4">
                  <c:v>4.3</c:v>
                </c:pt>
                <c:pt idx="5">
                  <c:v>3.8999999999999995</c:v>
                </c:pt>
                <c:pt idx="6">
                  <c:v>53.543112066026389</c:v>
                </c:pt>
                <c:pt idx="7">
                  <c:v>98.210292035785699</c:v>
                </c:pt>
                <c:pt idx="8">
                  <c:v>188.78212433939078</c:v>
                </c:pt>
                <c:pt idx="9">
                  <c:v>276.18321349542259</c:v>
                </c:pt>
                <c:pt idx="10">
                  <c:v>216.03726758286177</c:v>
                </c:pt>
                <c:pt idx="11">
                  <c:v>237.14871961834396</c:v>
                </c:pt>
                <c:pt idx="12">
                  <c:v>203.73762524241914</c:v>
                </c:pt>
                <c:pt idx="13">
                  <c:v>92.663800875501565</c:v>
                </c:pt>
                <c:pt idx="14">
                  <c:v>293.89606436006085</c:v>
                </c:pt>
                <c:pt idx="15">
                  <c:v>504.52069013528876</c:v>
                </c:pt>
                <c:pt idx="16">
                  <c:v>582.45480329368706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8D-4AEC-BE70-F30729DDA080}"/>
            </c:ext>
          </c:extLst>
        </c:ser>
        <c:ser>
          <c:idx val="5"/>
          <c:order val="5"/>
          <c:tx>
            <c:strRef>
              <c:f>'Lahti, kaukolämpö'!$H$32</c:f>
              <c:strCache>
                <c:ptCount val="1"/>
                <c:pt idx="0">
                  <c:v>Jäte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'Lahti, kaukolämpö'!$B$33:$B$49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'Lahti, kaukolämpö'!$H$33:$H$49</c:f>
              <c:numCache>
                <c:formatCode>General</c:formatCode>
                <c:ptCount val="17"/>
                <c:pt idx="0">
                  <c:v>59.156661682322365</c:v>
                </c:pt>
                <c:pt idx="1">
                  <c:v>49.553753273203377</c:v>
                </c:pt>
                <c:pt idx="2">
                  <c:v>51.569898774640386</c:v>
                </c:pt>
                <c:pt idx="3">
                  <c:v>0</c:v>
                </c:pt>
                <c:pt idx="4">
                  <c:v>0</c:v>
                </c:pt>
                <c:pt idx="5">
                  <c:v>119.01611343282171</c:v>
                </c:pt>
                <c:pt idx="6">
                  <c:v>127.8667951084894</c:v>
                </c:pt>
                <c:pt idx="7">
                  <c:v>89.299502327821486</c:v>
                </c:pt>
                <c:pt idx="8">
                  <c:v>286.33349051420117</c:v>
                </c:pt>
                <c:pt idx="9">
                  <c:v>248.09426488684835</c:v>
                </c:pt>
                <c:pt idx="10">
                  <c:v>408.30247911614117</c:v>
                </c:pt>
                <c:pt idx="11">
                  <c:v>408.89574690037335</c:v>
                </c:pt>
                <c:pt idx="12">
                  <c:v>435.518064661832</c:v>
                </c:pt>
                <c:pt idx="13">
                  <c:v>406.73743225285324</c:v>
                </c:pt>
                <c:pt idx="14">
                  <c:v>608.03109473716108</c:v>
                </c:pt>
                <c:pt idx="15">
                  <c:v>660.30124150093991</c:v>
                </c:pt>
                <c:pt idx="16">
                  <c:v>651.45297346752056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E8D-4AEC-BE70-F30729DDA080}"/>
            </c:ext>
          </c:extLst>
        </c:ser>
        <c:ser>
          <c:idx val="6"/>
          <c:order val="6"/>
          <c:tx>
            <c:strRef>
              <c:f>'Lahti, kaukolämpö'!$I$32</c:f>
              <c:strCache>
                <c:ptCount val="1"/>
                <c:pt idx="0">
                  <c:v>Lämpöpumput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'Lahti, kaukolämpö'!$B$33:$B$49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'Lahti, kaukolämpö'!$I$33:$I$49</c:f>
              <c:numCache>
                <c:formatCode>General</c:formatCode>
                <c:ptCount val="17"/>
                <c:pt idx="0">
                  <c:v>0.1</c:v>
                </c:pt>
                <c:pt idx="1">
                  <c:v>0</c:v>
                </c:pt>
                <c:pt idx="2">
                  <c:v>0.3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7.5</c:v>
                </c:pt>
                <c:pt idx="12">
                  <c:v>0</c:v>
                </c:pt>
                <c:pt idx="13">
                  <c:v>0</c:v>
                </c:pt>
                <c:pt idx="14">
                  <c:v>44.1</c:v>
                </c:pt>
                <c:pt idx="15">
                  <c:v>111.5</c:v>
                </c:pt>
                <c:pt idx="16">
                  <c:v>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E8D-4AEC-BE70-F30729DDA080}"/>
            </c:ext>
          </c:extLst>
        </c:ser>
        <c:ser>
          <c:idx val="7"/>
          <c:order val="7"/>
          <c:tx>
            <c:strRef>
              <c:f>'Lahti, kaukolämpö'!$J$32</c:f>
              <c:strCache>
                <c:ptCount val="1"/>
                <c:pt idx="0">
                  <c:v>Muut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'Lahti, kaukolämpö'!$B$33:$B$49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'Lahti, kaukolämpö'!$J$33:$J$49</c:f>
              <c:numCache>
                <c:formatCode>General</c:formatCode>
                <c:ptCount val="17"/>
                <c:pt idx="0">
                  <c:v>22.577062411472284</c:v>
                </c:pt>
                <c:pt idx="1">
                  <c:v>55.597977887692757</c:v>
                </c:pt>
                <c:pt idx="2">
                  <c:v>69.486278521724074</c:v>
                </c:pt>
                <c:pt idx="3">
                  <c:v>117.32913358706323</c:v>
                </c:pt>
                <c:pt idx="4">
                  <c:v>138.41783244470253</c:v>
                </c:pt>
                <c:pt idx="5">
                  <c:v>5.5</c:v>
                </c:pt>
                <c:pt idx="6">
                  <c:v>8</c:v>
                </c:pt>
                <c:pt idx="7">
                  <c:v>0</c:v>
                </c:pt>
                <c:pt idx="8">
                  <c:v>6</c:v>
                </c:pt>
                <c:pt idx="9">
                  <c:v>5.4</c:v>
                </c:pt>
                <c:pt idx="10">
                  <c:v>5.0999999999999996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E8D-4AEC-BE70-F30729DDA0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29026976"/>
        <c:axId val="629020736"/>
      </c:barChart>
      <c:catAx>
        <c:axId val="62902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29020736"/>
        <c:crosses val="autoZero"/>
        <c:auto val="1"/>
        <c:lblAlgn val="ctr"/>
        <c:lblOffset val="100"/>
        <c:noMultiLvlLbl val="0"/>
      </c:catAx>
      <c:valAx>
        <c:axId val="6290207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GWh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29026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Lämmitystarve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Sheet3!$C$37</c:f>
              <c:strCache>
                <c:ptCount val="1"/>
                <c:pt idx="0">
                  <c:v>Lämmitystarveluku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Sheet3!$D$36:$T$36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Sheet3!$D$37:$T$37</c:f>
              <c:numCache>
                <c:formatCode>General</c:formatCode>
                <c:ptCount val="17"/>
                <c:pt idx="0">
                  <c:v>4131</c:v>
                </c:pt>
                <c:pt idx="1">
                  <c:v>4134</c:v>
                </c:pt>
                <c:pt idx="2">
                  <c:v>4036.6</c:v>
                </c:pt>
                <c:pt idx="3">
                  <c:v>3769</c:v>
                </c:pt>
                <c:pt idx="4">
                  <c:v>4309</c:v>
                </c:pt>
                <c:pt idx="5">
                  <c:v>4968</c:v>
                </c:pt>
                <c:pt idx="6">
                  <c:v>3926</c:v>
                </c:pt>
                <c:pt idx="7">
                  <c:v>4427</c:v>
                </c:pt>
                <c:pt idx="8">
                  <c:v>4023</c:v>
                </c:pt>
                <c:pt idx="9">
                  <c:v>4073</c:v>
                </c:pt>
                <c:pt idx="10">
                  <c:v>3662</c:v>
                </c:pt>
                <c:pt idx="11">
                  <c:v>4175</c:v>
                </c:pt>
                <c:pt idx="12">
                  <c:v>4144</c:v>
                </c:pt>
                <c:pt idx="13">
                  <c:v>4105</c:v>
                </c:pt>
                <c:pt idx="14">
                  <c:v>3939</c:v>
                </c:pt>
                <c:pt idx="15">
                  <c:v>3438</c:v>
                </c:pt>
                <c:pt idx="16">
                  <c:v>4344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8E-4A11-9474-60B49C595D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0018799"/>
        <c:axId val="110028367"/>
      </c:lineChart>
      <c:catAx>
        <c:axId val="1100187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0028367"/>
        <c:crosses val="autoZero"/>
        <c:auto val="1"/>
        <c:lblAlgn val="ctr"/>
        <c:lblOffset val="100"/>
        <c:noMultiLvlLbl val="0"/>
      </c:catAx>
      <c:valAx>
        <c:axId val="11002836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Lämmitystarveluku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00187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Kasvihuonekaasupäästöt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'Lahti, kaukolämpö'!$B$26</c:f>
              <c:strCache>
                <c:ptCount val="1"/>
                <c:pt idx="0">
                  <c:v>Päästöt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'Lahti, kaukolämpö'!$C$25:$S$25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'Lahti, kaukolämpö'!$C$26:$S$26</c:f>
              <c:numCache>
                <c:formatCode>0.0</c:formatCode>
                <c:ptCount val="17"/>
                <c:pt idx="0">
                  <c:v>268.82734986014117</c:v>
                </c:pt>
                <c:pt idx="1">
                  <c:v>293.13271575650197</c:v>
                </c:pt>
                <c:pt idx="2">
                  <c:v>305.49250621648542</c:v>
                </c:pt>
                <c:pt idx="3">
                  <c:v>280.05296655718524</c:v>
                </c:pt>
                <c:pt idx="4">
                  <c:v>298.82784510742067</c:v>
                </c:pt>
                <c:pt idx="5">
                  <c:v>347.3811369491313</c:v>
                </c:pt>
                <c:pt idx="6">
                  <c:v>353.16101641523238</c:v>
                </c:pt>
                <c:pt idx="7">
                  <c:v>278.52089811813175</c:v>
                </c:pt>
                <c:pt idx="8">
                  <c:v>245.3418464720786</c:v>
                </c:pt>
                <c:pt idx="9">
                  <c:v>239.45186581890016</c:v>
                </c:pt>
                <c:pt idx="10">
                  <c:v>220.3415711960142</c:v>
                </c:pt>
                <c:pt idx="11">
                  <c:v>222.50517441326852</c:v>
                </c:pt>
                <c:pt idx="12">
                  <c:v>211.49096417806879</c:v>
                </c:pt>
                <c:pt idx="13">
                  <c:v>232.35352037334468</c:v>
                </c:pt>
                <c:pt idx="14">
                  <c:v>149.46707457545136</c:v>
                </c:pt>
                <c:pt idx="15">
                  <c:v>64.245349607479881</c:v>
                </c:pt>
                <c:pt idx="16">
                  <c:v>71.821154112611836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FD-4B50-8101-31630D3D3B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08968415"/>
        <c:axId val="1708977151"/>
      </c:barChart>
      <c:lineChart>
        <c:grouping val="standard"/>
        <c:varyColors val="0"/>
        <c:ser>
          <c:idx val="0"/>
          <c:order val="1"/>
          <c:tx>
            <c:strRef>
              <c:f>'Lahti, kaukolämpö'!$B$27</c:f>
              <c:strCache>
                <c:ptCount val="1"/>
                <c:pt idx="0">
                  <c:v>Päästökerroin Alue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'Lahti, kaukolämpö'!$C$27:$S$27</c:f>
              <c:numCache>
                <c:formatCode>0.0</c:formatCode>
                <c:ptCount val="17"/>
                <c:pt idx="0">
                  <c:v>234.90680693825692</c:v>
                </c:pt>
                <c:pt idx="1">
                  <c:v>252.09211881364118</c:v>
                </c:pt>
                <c:pt idx="2">
                  <c:v>265.57637678560849</c:v>
                </c:pt>
                <c:pt idx="3">
                  <c:v>248.60449760957411</c:v>
                </c:pt>
                <c:pt idx="4">
                  <c:v>254.92906083212819</c:v>
                </c:pt>
                <c:pt idx="5">
                  <c:v>272.32004151545425</c:v>
                </c:pt>
                <c:pt idx="6">
                  <c:v>313.25263120031252</c:v>
                </c:pt>
                <c:pt idx="7">
                  <c:v>225.55952228549705</c:v>
                </c:pt>
                <c:pt idx="8">
                  <c:v>216.53907884167216</c:v>
                </c:pt>
                <c:pt idx="9">
                  <c:v>209.40662004130388</c:v>
                </c:pt>
                <c:pt idx="10">
                  <c:v>203.3008782019877</c:v>
                </c:pt>
                <c:pt idx="11">
                  <c:v>189.59618019313362</c:v>
                </c:pt>
                <c:pt idx="12">
                  <c:v>183.21304174473562</c:v>
                </c:pt>
                <c:pt idx="13">
                  <c:v>205.95072282522429</c:v>
                </c:pt>
                <c:pt idx="14">
                  <c:v>140.92831613677944</c:v>
                </c:pt>
                <c:pt idx="15">
                  <c:v>64.651141139074227</c:v>
                </c:pt>
                <c:pt idx="16">
                  <c:v>64.433926506986012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FD-4B50-8101-31630D3D3B1C}"/>
            </c:ext>
          </c:extLst>
        </c:ser>
        <c:ser>
          <c:idx val="2"/>
          <c:order val="2"/>
          <c:tx>
            <c:strRef>
              <c:f>'Lahti, kaukolämpö'!$B$29</c:f>
              <c:strCache>
                <c:ptCount val="1"/>
                <c:pt idx="0">
                  <c:v>Päästökerroin Suomi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'Lahti, kaukolämpö'!$C$29:$S$29</c:f>
              <c:numCache>
                <c:formatCode>General</c:formatCode>
                <c:ptCount val="17"/>
                <c:pt idx="0">
                  <c:v>211.1397893413781</c:v>
                </c:pt>
                <c:pt idx="1">
                  <c:v>216.09845374335501</c:v>
                </c:pt>
                <c:pt idx="2">
                  <c:v>221.55641214658539</c:v>
                </c:pt>
                <c:pt idx="3">
                  <c:v>209.79037152421705</c:v>
                </c:pt>
                <c:pt idx="4">
                  <c:v>205.82308881001973</c:v>
                </c:pt>
                <c:pt idx="5">
                  <c:v>205.09308426317475</c:v>
                </c:pt>
                <c:pt idx="6">
                  <c:v>205.24877053855798</c:v>
                </c:pt>
                <c:pt idx="7">
                  <c:v>201.74376921276746</c:v>
                </c:pt>
                <c:pt idx="8">
                  <c:v>185.89495030703486</c:v>
                </c:pt>
                <c:pt idx="9">
                  <c:v>178.4034441653244</c:v>
                </c:pt>
                <c:pt idx="10">
                  <c:v>170.17666423496215</c:v>
                </c:pt>
                <c:pt idx="11">
                  <c:v>170.99627691430075</c:v>
                </c:pt>
                <c:pt idx="12">
                  <c:v>159.66468831083986</c:v>
                </c:pt>
                <c:pt idx="13">
                  <c:v>159.64645237853907</c:v>
                </c:pt>
                <c:pt idx="14">
                  <c:v>151.41948448292169</c:v>
                </c:pt>
                <c:pt idx="15">
                  <c:v>131.62872988789485</c:v>
                </c:pt>
                <c:pt idx="16">
                  <c:v>114.31188440648876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3FD-4B50-8101-31630D3D3B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9223759"/>
        <c:axId val="1889229167"/>
      </c:lineChart>
      <c:catAx>
        <c:axId val="1708968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708977151"/>
        <c:crosses val="autoZero"/>
        <c:auto val="1"/>
        <c:lblAlgn val="ctr"/>
        <c:lblOffset val="100"/>
        <c:noMultiLvlLbl val="0"/>
      </c:catAx>
      <c:valAx>
        <c:axId val="170897715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dirty="0"/>
                  <a:t>Päästöt (ktCO</a:t>
                </a:r>
                <a:r>
                  <a:rPr lang="fi-FI" baseline="-25000" dirty="0"/>
                  <a:t>2</a:t>
                </a:r>
                <a:r>
                  <a:rPr lang="fi-FI" dirty="0"/>
                  <a:t>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708968415"/>
        <c:crosses val="autoZero"/>
        <c:crossBetween val="between"/>
      </c:valAx>
      <c:valAx>
        <c:axId val="1889229167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dirty="0"/>
                  <a:t>Päästökerroin (tCO</a:t>
                </a:r>
                <a:r>
                  <a:rPr lang="fi-FI" baseline="-25000" dirty="0"/>
                  <a:t>2</a:t>
                </a:r>
                <a:r>
                  <a:rPr lang="fi-FI" dirty="0"/>
                  <a:t>e/</a:t>
                </a:r>
                <a:r>
                  <a:rPr lang="fi-FI" dirty="0" err="1"/>
                  <a:t>GWh</a:t>
                </a:r>
                <a:r>
                  <a:rPr lang="fi-FI" dirty="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889223759"/>
        <c:crosses val="max"/>
        <c:crossBetween val="between"/>
      </c:valAx>
      <c:catAx>
        <c:axId val="1889223759"/>
        <c:scaling>
          <c:orientation val="minMax"/>
        </c:scaling>
        <c:delete val="1"/>
        <c:axPos val="b"/>
        <c:majorTickMark val="out"/>
        <c:minorTickMark val="none"/>
        <c:tickLblPos val="nextTo"/>
        <c:crossAx val="188922916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Ajosuorite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yhteenveto!$C$30</c:f>
              <c:strCache>
                <c:ptCount val="1"/>
                <c:pt idx="0">
                  <c:v>Henkilöautot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cat>
            <c:numRef>
              <c:f>yhteenveto!$D$29:$T$29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yhteenveto!$D$30:$T$30</c:f>
              <c:numCache>
                <c:formatCode>0</c:formatCode>
                <c:ptCount val="17"/>
                <c:pt idx="0">
                  <c:v>1346.3359052999999</c:v>
                </c:pt>
                <c:pt idx="1">
                  <c:v>1349.1803657999999</c:v>
                </c:pt>
                <c:pt idx="2">
                  <c:v>1370.2832275999999</c:v>
                </c:pt>
                <c:pt idx="3">
                  <c:v>1353.6766313000001</c:v>
                </c:pt>
                <c:pt idx="4">
                  <c:v>1367.9664193000001</c:v>
                </c:pt>
                <c:pt idx="5">
                  <c:v>1366.7416972999999</c:v>
                </c:pt>
                <c:pt idx="6">
                  <c:v>1363.5715868</c:v>
                </c:pt>
                <c:pt idx="7">
                  <c:v>1362.5083002000001</c:v>
                </c:pt>
                <c:pt idx="8">
                  <c:v>1386.7249973</c:v>
                </c:pt>
                <c:pt idx="9">
                  <c:v>1424.1319231</c:v>
                </c:pt>
                <c:pt idx="10">
                  <c:v>1423.1608991000001</c:v>
                </c:pt>
                <c:pt idx="11">
                  <c:v>1438.1520105</c:v>
                </c:pt>
                <c:pt idx="12">
                  <c:v>1438.3955387000001</c:v>
                </c:pt>
                <c:pt idx="13">
                  <c:v>1454.3761394000001</c:v>
                </c:pt>
                <c:pt idx="14">
                  <c:v>1467.5457931000001</c:v>
                </c:pt>
                <c:pt idx="15">
                  <c:v>1416.138902953606</c:v>
                </c:pt>
                <c:pt idx="16">
                  <c:v>1439.3678832879291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BF-469B-B648-AE504FF5C0A6}"/>
            </c:ext>
          </c:extLst>
        </c:ser>
        <c:ser>
          <c:idx val="1"/>
          <c:order val="1"/>
          <c:tx>
            <c:strRef>
              <c:f>yhteenveto!$C$31</c:f>
              <c:strCache>
                <c:ptCount val="1"/>
                <c:pt idx="0">
                  <c:v>Pakettiautot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yhteenveto!$D$29:$T$29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yhteenveto!$D$31:$T$31</c:f>
              <c:numCache>
                <c:formatCode>0</c:formatCode>
                <c:ptCount val="17"/>
                <c:pt idx="0">
                  <c:v>85.6091689</c:v>
                </c:pt>
                <c:pt idx="1">
                  <c:v>91.172052039999997</c:v>
                </c:pt>
                <c:pt idx="2">
                  <c:v>98.064622350000008</c:v>
                </c:pt>
                <c:pt idx="3">
                  <c:v>100.77556060999999</c:v>
                </c:pt>
                <c:pt idx="4">
                  <c:v>104.67207970000001</c:v>
                </c:pt>
                <c:pt idx="5">
                  <c:v>111.45035672</c:v>
                </c:pt>
                <c:pt idx="6">
                  <c:v>113.46792010999999</c:v>
                </c:pt>
                <c:pt idx="7">
                  <c:v>116.16311725</c:v>
                </c:pt>
                <c:pt idx="8">
                  <c:v>116.65779984</c:v>
                </c:pt>
                <c:pt idx="9">
                  <c:v>120.89585542</c:v>
                </c:pt>
                <c:pt idx="10">
                  <c:v>130.94482049999999</c:v>
                </c:pt>
                <c:pt idx="11">
                  <c:v>132.64368044</c:v>
                </c:pt>
                <c:pt idx="12">
                  <c:v>136.17565740000001</c:v>
                </c:pt>
                <c:pt idx="13">
                  <c:v>135.32357997</c:v>
                </c:pt>
                <c:pt idx="14">
                  <c:v>131.00622794</c:v>
                </c:pt>
                <c:pt idx="15">
                  <c:v>141.79646193964061</c:v>
                </c:pt>
                <c:pt idx="16">
                  <c:v>145.03042714753801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BF-469B-B648-AE504FF5C0A6}"/>
            </c:ext>
          </c:extLst>
        </c:ser>
        <c:ser>
          <c:idx val="2"/>
          <c:order val="2"/>
          <c:tx>
            <c:strRef>
              <c:f>yhteenveto!$C$32</c:f>
              <c:strCache>
                <c:ptCount val="1"/>
                <c:pt idx="0">
                  <c:v>Kuorma-autot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yhteenveto!$D$29:$T$29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yhteenveto!$D$32:$T$32</c:f>
              <c:numCache>
                <c:formatCode>0</c:formatCode>
                <c:ptCount val="17"/>
                <c:pt idx="0">
                  <c:v>54.02686525</c:v>
                </c:pt>
                <c:pt idx="1">
                  <c:v>54.910730100000002</c:v>
                </c:pt>
                <c:pt idx="2">
                  <c:v>59.780259990000005</c:v>
                </c:pt>
                <c:pt idx="3">
                  <c:v>60.751479560000007</c:v>
                </c:pt>
                <c:pt idx="4">
                  <c:v>56.559060629999998</c:v>
                </c:pt>
                <c:pt idx="5">
                  <c:v>59.018358239999998</c:v>
                </c:pt>
                <c:pt idx="6">
                  <c:v>61.012812869999998</c:v>
                </c:pt>
                <c:pt idx="7">
                  <c:v>61.363994730000002</c:v>
                </c:pt>
                <c:pt idx="8">
                  <c:v>62.182549950000002</c:v>
                </c:pt>
                <c:pt idx="9">
                  <c:v>62.804590789999999</c:v>
                </c:pt>
                <c:pt idx="10">
                  <c:v>63.708311760000001</c:v>
                </c:pt>
                <c:pt idx="11">
                  <c:v>66.107306359999995</c:v>
                </c:pt>
                <c:pt idx="12">
                  <c:v>58.623230579999998</c:v>
                </c:pt>
                <c:pt idx="13">
                  <c:v>57.000401869999997</c:v>
                </c:pt>
                <c:pt idx="14">
                  <c:v>52.581854649999997</c:v>
                </c:pt>
                <c:pt idx="15">
                  <c:v>48.426640219093997</c:v>
                </c:pt>
                <c:pt idx="16">
                  <c:v>51.848110718074878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BF-469B-B648-AE504FF5C0A6}"/>
            </c:ext>
          </c:extLst>
        </c:ser>
        <c:ser>
          <c:idx val="3"/>
          <c:order val="3"/>
          <c:tx>
            <c:strRef>
              <c:f>yhteenveto!$C$33</c:f>
              <c:strCache>
                <c:ptCount val="1"/>
                <c:pt idx="0">
                  <c:v>Linja-autot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yhteenveto!$D$29:$T$29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yhteenveto!$D$33:$T$33</c:f>
              <c:numCache>
                <c:formatCode>0</c:formatCode>
                <c:ptCount val="17"/>
                <c:pt idx="0">
                  <c:v>14.880550680000001</c:v>
                </c:pt>
                <c:pt idx="1">
                  <c:v>14.310123768</c:v>
                </c:pt>
                <c:pt idx="2">
                  <c:v>14.860824013999999</c:v>
                </c:pt>
                <c:pt idx="3">
                  <c:v>15.334020473999999</c:v>
                </c:pt>
                <c:pt idx="4">
                  <c:v>15.506879849000001</c:v>
                </c:pt>
                <c:pt idx="5">
                  <c:v>7.4879532300000005</c:v>
                </c:pt>
                <c:pt idx="6">
                  <c:v>9.5243089209999994</c:v>
                </c:pt>
                <c:pt idx="7">
                  <c:v>9.741075390999999</c:v>
                </c:pt>
                <c:pt idx="8">
                  <c:v>15.736193348</c:v>
                </c:pt>
                <c:pt idx="9">
                  <c:v>15.77121228</c:v>
                </c:pt>
                <c:pt idx="10">
                  <c:v>12.225432856000001</c:v>
                </c:pt>
                <c:pt idx="11">
                  <c:v>14.199429235</c:v>
                </c:pt>
                <c:pt idx="12">
                  <c:v>15.571307002000001</c:v>
                </c:pt>
                <c:pt idx="13">
                  <c:v>15.405507538</c:v>
                </c:pt>
                <c:pt idx="14">
                  <c:v>14.690424102</c:v>
                </c:pt>
                <c:pt idx="15">
                  <c:v>13.851083896699359</c:v>
                </c:pt>
                <c:pt idx="16">
                  <c:v>12.122066626720951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BF-469B-B648-AE504FF5C0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26476640"/>
        <c:axId val="826458752"/>
      </c:barChart>
      <c:catAx>
        <c:axId val="82647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26458752"/>
        <c:crosses val="autoZero"/>
        <c:auto val="1"/>
        <c:lblAlgn val="ctr"/>
        <c:lblOffset val="100"/>
        <c:noMultiLvlLbl val="0"/>
      </c:catAx>
      <c:valAx>
        <c:axId val="8264587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Miljoonaa kilometriä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26476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0.52799</cdr:x>
      <cdr:y>0.28824</cdr:y>
    </cdr:from>
    <cdr:to>
      <cdr:x>0.61646</cdr:x>
      <cdr:y>0.32842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298280C-38A6-B8A9-4E07-363D845A156B}"/>
            </a:ext>
          </a:extLst>
        </cdr:cNvPr>
        <cdr:cNvSpPr txBox="1"/>
      </cdr:nvSpPr>
      <cdr:spPr>
        <a:xfrm xmlns:a="http://schemas.openxmlformats.org/drawingml/2006/main">
          <a:off x="2802890" y="1186070"/>
          <a:ext cx="469665" cy="16531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lIns="0" tIns="0" rIns="0" bIns="0" rtlCol="0" anchor="t" anchorCtr="0">
          <a:noAutofit/>
        </a:bodyPr>
        <a:lstStyle xmlns:a="http://schemas.openxmlformats.org/drawingml/2006/main"/>
        <a:p xmlns:a="http://schemas.openxmlformats.org/drawingml/2006/main">
          <a:pPr algn="l"/>
          <a:r>
            <a:rPr lang="fi-FI" sz="11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+ 26,3 %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0.5366</cdr:x>
      <cdr:y>0.28179</cdr:y>
    </cdr:from>
    <cdr:to>
      <cdr:x>0.62273</cdr:x>
      <cdr:y>0.32562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7047CCB-438D-7DC5-54BB-9A24515B6C24}"/>
            </a:ext>
          </a:extLst>
        </cdr:cNvPr>
        <cdr:cNvSpPr txBox="1"/>
      </cdr:nvSpPr>
      <cdr:spPr>
        <a:xfrm xmlns:a="http://schemas.openxmlformats.org/drawingml/2006/main">
          <a:off x="2848611" y="1159510"/>
          <a:ext cx="457200" cy="18034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lIns="0" tIns="0" rIns="0" bIns="0" rtlCol="0" anchor="t" anchorCtr="0">
          <a:noAutofit/>
        </a:bodyPr>
        <a:lstStyle xmlns:a="http://schemas.openxmlformats.org/drawingml/2006/main"/>
        <a:p xmlns:a="http://schemas.openxmlformats.org/drawingml/2006/main">
          <a:pPr algn="l"/>
          <a:r>
            <a:rPr lang="fi-FI" sz="11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+ 25,6 %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47C98521-F432-4972-8DCD-BF042C8ECC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EA4EFE9-B313-4916-BC92-461AD15C97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E29AD-6962-4F41-A8E3-A500C85E9636}" type="datetimeFigureOut">
              <a:rPr lang="fi-FI" smtClean="0"/>
              <a:t>12.3.2024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EE571B3-FE2A-4E91-882F-40FA7B29F8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DB0D0B2-D0D8-4E79-938B-E6569E8A74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24F1E-E137-456F-9307-54686FEEDB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18136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32B33-838E-4511-96FF-6AAD03FB9CDE}" type="datetimeFigureOut">
              <a:rPr lang="fi-FI" smtClean="0"/>
              <a:t>12.3.2024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0D77E-73F2-4CF6-8D74-789903B0E9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06480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9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9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9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0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1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1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1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1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1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1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1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1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1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1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1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1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1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3.xml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3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3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3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3.xml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3.xml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3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3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3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3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3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3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3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4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4.xml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4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4.xml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4.xml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4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4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4.xml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4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4.xml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4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5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5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5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5.xml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5.xml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5.xml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5.xml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5.xml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5.xml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5.xml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5.xml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6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6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6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6.xml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6.xml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6.xml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7.xml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tumma (punain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A18A47CB-98F3-CB1F-D682-88FFF42F4E6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C7305DD-9A99-4AC5-B0F7-1C664D320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pic>
        <p:nvPicPr>
          <p:cNvPr id="11" name="Kuva 2">
            <a:extLst>
              <a:ext uri="{FF2B5EF4-FFF2-40B4-BE49-F238E27FC236}">
                <a16:creationId xmlns:a16="http://schemas.microsoft.com/office/drawing/2014/main" id="{94E24F46-D02F-43FA-993C-86EAE6944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392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uvallinen kansi aloituspohja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7616" y="1727027"/>
            <a:ext cx="5985183" cy="1839951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fi-FI" sz="3800" dirty="0"/>
              <a:t>Lisää otsikko kahdelle tai kolmelle riville</a:t>
            </a:r>
            <a:endParaRPr lang="fi-FI" dirty="0"/>
          </a:p>
        </p:txBody>
      </p:sp>
      <p:sp>
        <p:nvSpPr>
          <p:cNvPr id="25" name="Tekstin paikkamerkki 3">
            <a:extLst>
              <a:ext uri="{FF2B5EF4-FFF2-40B4-BE49-F238E27FC236}">
                <a16:creationId xmlns:a16="http://schemas.microsoft.com/office/drawing/2014/main" id="{291729F3-6BCF-A6D5-7161-5F622A499D61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87618" y="3713290"/>
            <a:ext cx="5985183" cy="706918"/>
          </a:xfrm>
        </p:spPr>
        <p:txBody>
          <a:bodyPr t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14317351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CD2308A2-F97E-5E2C-0183-C452E3A78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44573" y="992282"/>
            <a:ext cx="3719613" cy="4487796"/>
          </a:xfrm>
          <a:custGeom>
            <a:avLst/>
            <a:gdLst>
              <a:gd name="connsiteX0" fmla="*/ 1570333 w 3133431"/>
              <a:gd name="connsiteY0" fmla="*/ 0 h 3780554"/>
              <a:gd name="connsiteX1" fmla="*/ 1725558 w 3133431"/>
              <a:gd name="connsiteY1" fmla="*/ 115881 h 3780554"/>
              <a:gd name="connsiteX2" fmla="*/ 3133431 w 3133431"/>
              <a:gd name="connsiteY2" fmla="*/ 2177043 h 3780554"/>
              <a:gd name="connsiteX3" fmla="*/ 1556626 w 3133431"/>
              <a:gd name="connsiteY3" fmla="*/ 3780554 h 3780554"/>
              <a:gd name="connsiteX4" fmla="*/ 1088242 w 3133431"/>
              <a:gd name="connsiteY4" fmla="*/ 3708341 h 3780554"/>
              <a:gd name="connsiteX5" fmla="*/ 957271 w 3133431"/>
              <a:gd name="connsiteY5" fmla="*/ 3659499 h 3780554"/>
              <a:gd name="connsiteX6" fmla="*/ 825816 w 3133431"/>
              <a:gd name="connsiteY6" fmla="*/ 3595005 h 3780554"/>
              <a:gd name="connsiteX7" fmla="*/ 0 w 3133431"/>
              <a:gd name="connsiteY7" fmla="*/ 2185316 h 3780554"/>
              <a:gd name="connsiteX8" fmla="*/ 1405344 w 3133431"/>
              <a:gd name="connsiteY8" fmla="*/ 126051 h 37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3431" h="3780554">
                <a:moveTo>
                  <a:pt x="1570333" y="0"/>
                </a:moveTo>
                <a:lnTo>
                  <a:pt x="1725558" y="115881"/>
                </a:lnTo>
                <a:cubicBezTo>
                  <a:pt x="1869680" y="223340"/>
                  <a:pt x="3133431" y="1194739"/>
                  <a:pt x="3133431" y="2177043"/>
                </a:cubicBezTo>
                <a:cubicBezTo>
                  <a:pt x="3133431" y="3061210"/>
                  <a:pt x="2426096" y="3780554"/>
                  <a:pt x="1556626" y="3780554"/>
                </a:cubicBezTo>
                <a:cubicBezTo>
                  <a:pt x="1393600" y="3780554"/>
                  <a:pt x="1236274" y="3755265"/>
                  <a:pt x="1088242" y="3708341"/>
                </a:cubicBezTo>
                <a:lnTo>
                  <a:pt x="957271" y="3659499"/>
                </a:lnTo>
                <a:lnTo>
                  <a:pt x="825816" y="3595005"/>
                </a:lnTo>
                <a:cubicBezTo>
                  <a:pt x="334326" y="3323141"/>
                  <a:pt x="0" y="2793181"/>
                  <a:pt x="0" y="2185316"/>
                </a:cubicBezTo>
                <a:cubicBezTo>
                  <a:pt x="0" y="1227349"/>
                  <a:pt x="1261382" y="236038"/>
                  <a:pt x="1405344" y="12605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0000"/>
                </a:solidFill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04214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85CA3CB4-B9F2-C26C-C51E-36DE30878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87581" y="1071466"/>
            <a:ext cx="4106590" cy="4106590"/>
          </a:xfrm>
          <a:custGeom>
            <a:avLst/>
            <a:gdLst>
              <a:gd name="connsiteX0" fmla="*/ 1815963 w 3631926"/>
              <a:gd name="connsiteY0" fmla="*/ 0 h 3631926"/>
              <a:gd name="connsiteX1" fmla="*/ 3631926 w 3631926"/>
              <a:gd name="connsiteY1" fmla="*/ 1815963 h 3631926"/>
              <a:gd name="connsiteX2" fmla="*/ 1815963 w 3631926"/>
              <a:gd name="connsiteY2" fmla="*/ 3631926 h 3631926"/>
              <a:gd name="connsiteX3" fmla="*/ 0 w 3631926"/>
              <a:gd name="connsiteY3" fmla="*/ 1815963 h 3631926"/>
              <a:gd name="connsiteX4" fmla="*/ 1815963 w 3631926"/>
              <a:gd name="connsiteY4" fmla="*/ 0 h 363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1926" h="3631926">
                <a:moveTo>
                  <a:pt x="1815963" y="0"/>
                </a:moveTo>
                <a:cubicBezTo>
                  <a:pt x="2818892" y="0"/>
                  <a:pt x="3631926" y="813034"/>
                  <a:pt x="3631926" y="1815963"/>
                </a:cubicBezTo>
                <a:cubicBezTo>
                  <a:pt x="3631926" y="2818892"/>
                  <a:pt x="2818892" y="3631926"/>
                  <a:pt x="1815963" y="3631926"/>
                </a:cubicBezTo>
                <a:cubicBezTo>
                  <a:pt x="813034" y="3631926"/>
                  <a:pt x="0" y="2818892"/>
                  <a:pt x="0" y="1815963"/>
                </a:cubicBezTo>
                <a:cubicBezTo>
                  <a:pt x="0" y="813034"/>
                  <a:pt x="813034" y="0"/>
                  <a:pt x="18159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0000"/>
                </a:solidFill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457BF562-2053-6B66-1B5C-6BEB148A32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B7F60B85-9F1C-AAD2-C3EB-EEA56A2B86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595517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3414B0AE-0FD8-CFD9-B09D-A34D75146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7738" y="1358958"/>
            <a:ext cx="4462741" cy="3780554"/>
          </a:xfrm>
          <a:custGeom>
            <a:avLst/>
            <a:gdLst>
              <a:gd name="connsiteX0" fmla="*/ 3197486 w 4447882"/>
              <a:gd name="connsiteY0" fmla="*/ 0 h 3767967"/>
              <a:gd name="connsiteX1" fmla="*/ 4447882 w 4447882"/>
              <a:gd name="connsiteY1" fmla="*/ 1250582 h 3767967"/>
              <a:gd name="connsiteX2" fmla="*/ 4430916 w 4447882"/>
              <a:gd name="connsiteY2" fmla="*/ 1444099 h 3767967"/>
              <a:gd name="connsiteX3" fmla="*/ 4047613 w 4447882"/>
              <a:gd name="connsiteY3" fmla="*/ 2330767 h 3767967"/>
              <a:gd name="connsiteX4" fmla="*/ 2348850 w 4447882"/>
              <a:gd name="connsiteY4" fmla="*/ 3697123 h 3767967"/>
              <a:gd name="connsiteX5" fmla="*/ 2217042 w 4447882"/>
              <a:gd name="connsiteY5" fmla="*/ 3767967 h 3767967"/>
              <a:gd name="connsiteX6" fmla="*/ 2085609 w 4447882"/>
              <a:gd name="connsiteY6" fmla="*/ 3696563 h 3767967"/>
              <a:gd name="connsiteX7" fmla="*/ 400081 w 4447882"/>
              <a:gd name="connsiteY7" fmla="*/ 2330953 h 3767967"/>
              <a:gd name="connsiteX8" fmla="*/ 16780 w 4447882"/>
              <a:gd name="connsiteY8" fmla="*/ 1444099 h 3767967"/>
              <a:gd name="connsiteX9" fmla="*/ 0 w 4447882"/>
              <a:gd name="connsiteY9" fmla="*/ 1254497 h 3767967"/>
              <a:gd name="connsiteX10" fmla="*/ 0 w 4447882"/>
              <a:gd name="connsiteY10" fmla="*/ 1252634 h 3767967"/>
              <a:gd name="connsiteX11" fmla="*/ 0 w 4447882"/>
              <a:gd name="connsiteY11" fmla="*/ 1250582 h 3767967"/>
              <a:gd name="connsiteX12" fmla="*/ 1163332 w 4447882"/>
              <a:gd name="connsiteY12" fmla="*/ 13983 h 3767967"/>
              <a:gd name="connsiteX13" fmla="*/ 1167621 w 4447882"/>
              <a:gd name="connsiteY13" fmla="*/ 13983 h 3767967"/>
              <a:gd name="connsiteX14" fmla="*/ 2190010 w 4447882"/>
              <a:gd name="connsiteY14" fmla="*/ 510822 h 3767967"/>
              <a:gd name="connsiteX15" fmla="*/ 3197486 w 4447882"/>
              <a:gd name="connsiteY15" fmla="*/ 0 h 376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47882" h="3767967">
                <a:moveTo>
                  <a:pt x="3197486" y="0"/>
                </a:moveTo>
                <a:cubicBezTo>
                  <a:pt x="3887096" y="0"/>
                  <a:pt x="4448068" y="560972"/>
                  <a:pt x="4447882" y="1250582"/>
                </a:cubicBezTo>
                <a:cubicBezTo>
                  <a:pt x="4447882" y="1306140"/>
                  <a:pt x="4442288" y="1369527"/>
                  <a:pt x="4430916" y="1444099"/>
                </a:cubicBezTo>
                <a:cubicBezTo>
                  <a:pt x="4382070" y="1763828"/>
                  <a:pt x="4249519" y="2070509"/>
                  <a:pt x="4047613" y="2330767"/>
                </a:cubicBezTo>
                <a:cubicBezTo>
                  <a:pt x="3450847" y="3099797"/>
                  <a:pt x="2393594" y="3673074"/>
                  <a:pt x="2348850" y="3697123"/>
                </a:cubicBezTo>
                <a:lnTo>
                  <a:pt x="2217042" y="3767967"/>
                </a:lnTo>
                <a:lnTo>
                  <a:pt x="2085609" y="3696563"/>
                </a:lnTo>
                <a:cubicBezTo>
                  <a:pt x="2041425" y="3672700"/>
                  <a:pt x="996290" y="3099423"/>
                  <a:pt x="400081" y="2330953"/>
                </a:cubicBezTo>
                <a:cubicBezTo>
                  <a:pt x="198177" y="2070695"/>
                  <a:pt x="65624" y="1764016"/>
                  <a:pt x="16780" y="1444099"/>
                </a:cubicBezTo>
                <a:cubicBezTo>
                  <a:pt x="5780" y="1371390"/>
                  <a:pt x="186" y="1309309"/>
                  <a:pt x="0" y="1254497"/>
                </a:cubicBezTo>
                <a:cubicBezTo>
                  <a:pt x="0" y="1253751"/>
                  <a:pt x="0" y="1253379"/>
                  <a:pt x="0" y="1252634"/>
                </a:cubicBezTo>
                <a:cubicBezTo>
                  <a:pt x="0" y="1251888"/>
                  <a:pt x="0" y="1250582"/>
                  <a:pt x="0" y="1250582"/>
                </a:cubicBezTo>
                <a:cubicBezTo>
                  <a:pt x="4289" y="567871"/>
                  <a:pt x="505976" y="24237"/>
                  <a:pt x="1163332" y="13983"/>
                </a:cubicBezTo>
                <a:cubicBezTo>
                  <a:pt x="1164638" y="13983"/>
                  <a:pt x="1166129" y="13983"/>
                  <a:pt x="1167621" y="13983"/>
                </a:cubicBezTo>
                <a:cubicBezTo>
                  <a:pt x="1568821" y="9323"/>
                  <a:pt x="1939259" y="203955"/>
                  <a:pt x="2190010" y="510822"/>
                </a:cubicBezTo>
                <a:cubicBezTo>
                  <a:pt x="2417829" y="201346"/>
                  <a:pt x="2784540" y="0"/>
                  <a:pt x="31974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0000"/>
                </a:solidFill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91D925A1-C339-B7AD-E09F-851C16E312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F1BA9CAA-79ED-C8E2-2C7B-4744CC0500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407838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0DF876A1-E5D4-508F-65CF-525B5DEB7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02646" y="1046122"/>
            <a:ext cx="3540273" cy="4258077"/>
          </a:xfrm>
          <a:custGeom>
            <a:avLst/>
            <a:gdLst>
              <a:gd name="connsiteX0" fmla="*/ 1571621 w 3143250"/>
              <a:gd name="connsiteY0" fmla="*/ 0 h 3780556"/>
              <a:gd name="connsiteX1" fmla="*/ 3135450 w 3143250"/>
              <a:gd name="connsiteY1" fmla="*/ 1435375 h 3780556"/>
              <a:gd name="connsiteX2" fmla="*/ 3143250 w 3143250"/>
              <a:gd name="connsiteY2" fmla="*/ 1591942 h 3780556"/>
              <a:gd name="connsiteX3" fmla="*/ 3143250 w 3143250"/>
              <a:gd name="connsiteY3" fmla="*/ 1602777 h 3780556"/>
              <a:gd name="connsiteX4" fmla="*/ 3129422 w 3143250"/>
              <a:gd name="connsiteY4" fmla="*/ 1777823 h 3780556"/>
              <a:gd name="connsiteX5" fmla="*/ 1742554 w 3143250"/>
              <a:gd name="connsiteY5" fmla="*/ 3651528 h 3780556"/>
              <a:gd name="connsiteX6" fmla="*/ 1573669 w 3143250"/>
              <a:gd name="connsiteY6" fmla="*/ 3780556 h 3780556"/>
              <a:gd name="connsiteX7" fmla="*/ 1403207 w 3143250"/>
              <a:gd name="connsiteY7" fmla="*/ 3653418 h 3780556"/>
              <a:gd name="connsiteX8" fmla="*/ 13843 w 3143250"/>
              <a:gd name="connsiteY8" fmla="*/ 1781868 h 3780556"/>
              <a:gd name="connsiteX9" fmla="*/ 0 w 3143250"/>
              <a:gd name="connsiteY9" fmla="*/ 1602993 h 3780556"/>
              <a:gd name="connsiteX10" fmla="*/ 0 w 3143250"/>
              <a:gd name="connsiteY10" fmla="*/ 1591743 h 3780556"/>
              <a:gd name="connsiteX11" fmla="*/ 7790 w 3143250"/>
              <a:gd name="connsiteY11" fmla="*/ 1435375 h 3780556"/>
              <a:gd name="connsiteX12" fmla="*/ 1571621 w 3143250"/>
              <a:gd name="connsiteY12" fmla="*/ 0 h 378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3250" h="3780556">
                <a:moveTo>
                  <a:pt x="1571621" y="0"/>
                </a:moveTo>
                <a:cubicBezTo>
                  <a:pt x="2384246" y="0"/>
                  <a:pt x="3054805" y="630295"/>
                  <a:pt x="3135450" y="1435375"/>
                </a:cubicBezTo>
                <a:lnTo>
                  <a:pt x="3143250" y="1591942"/>
                </a:lnTo>
                <a:lnTo>
                  <a:pt x="3143250" y="1602777"/>
                </a:lnTo>
                <a:lnTo>
                  <a:pt x="3129422" y="1777823"/>
                </a:lnTo>
                <a:cubicBezTo>
                  <a:pt x="2990726" y="2673733"/>
                  <a:pt x="1876957" y="3548880"/>
                  <a:pt x="1742554" y="3651528"/>
                </a:cubicBezTo>
                <a:lnTo>
                  <a:pt x="1573669" y="3780556"/>
                </a:lnTo>
                <a:lnTo>
                  <a:pt x="1403207" y="3653418"/>
                </a:lnTo>
                <a:cubicBezTo>
                  <a:pt x="1268508" y="3552987"/>
                  <a:pt x="152783" y="2695562"/>
                  <a:pt x="13843" y="1781868"/>
                </a:cubicBezTo>
                <a:lnTo>
                  <a:pt x="0" y="1602993"/>
                </a:lnTo>
                <a:lnTo>
                  <a:pt x="0" y="1591743"/>
                </a:lnTo>
                <a:lnTo>
                  <a:pt x="7790" y="1435375"/>
                </a:lnTo>
                <a:cubicBezTo>
                  <a:pt x="88436" y="630295"/>
                  <a:pt x="758995" y="0"/>
                  <a:pt x="15716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0000"/>
                </a:solidFill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Otsikko 1">
            <a:extLst>
              <a:ext uri="{FF2B5EF4-FFF2-40B4-BE49-F238E27FC236}">
                <a16:creationId xmlns:a16="http://schemas.microsoft.com/office/drawing/2014/main" id="{10C21353-E662-A370-76E8-8B375D7068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24" name="Sisällön paikkamerkki 2">
            <a:extLst>
              <a:ext uri="{FF2B5EF4-FFF2-40B4-BE49-F238E27FC236}">
                <a16:creationId xmlns:a16="http://schemas.microsoft.com/office/drawing/2014/main" id="{287405B4-BE24-E005-CD80-0EE4814FEC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52051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C913CA0B-44C9-CF29-C8D1-6423C991C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22873" y="1210782"/>
            <a:ext cx="4386956" cy="3896331"/>
          </a:xfrm>
          <a:custGeom>
            <a:avLst/>
            <a:gdLst>
              <a:gd name="connsiteX0" fmla="*/ 2673722 w 4218938"/>
              <a:gd name="connsiteY0" fmla="*/ 3269886 h 3747104"/>
              <a:gd name="connsiteX1" fmla="*/ 2912330 w 4218938"/>
              <a:gd name="connsiteY1" fmla="*/ 3508494 h 3747104"/>
              <a:gd name="connsiteX2" fmla="*/ 2673722 w 4218938"/>
              <a:gd name="connsiteY2" fmla="*/ 3747104 h 3747104"/>
              <a:gd name="connsiteX3" fmla="*/ 2435112 w 4218938"/>
              <a:gd name="connsiteY3" fmla="*/ 3508494 h 3747104"/>
              <a:gd name="connsiteX4" fmla="*/ 2673722 w 4218938"/>
              <a:gd name="connsiteY4" fmla="*/ 3269886 h 3747104"/>
              <a:gd name="connsiteX5" fmla="*/ 1635199 w 4218938"/>
              <a:gd name="connsiteY5" fmla="*/ 3269886 h 3747104"/>
              <a:gd name="connsiteX6" fmla="*/ 1873809 w 4218938"/>
              <a:gd name="connsiteY6" fmla="*/ 3508494 h 3747104"/>
              <a:gd name="connsiteX7" fmla="*/ 1635199 w 4218938"/>
              <a:gd name="connsiteY7" fmla="*/ 3747104 h 3747104"/>
              <a:gd name="connsiteX8" fmla="*/ 1396590 w 4218938"/>
              <a:gd name="connsiteY8" fmla="*/ 3508494 h 3747104"/>
              <a:gd name="connsiteX9" fmla="*/ 1635199 w 4218938"/>
              <a:gd name="connsiteY9" fmla="*/ 3269886 h 3747104"/>
              <a:gd name="connsiteX10" fmla="*/ 2019098 w 4218938"/>
              <a:gd name="connsiteY10" fmla="*/ 0 h 3747104"/>
              <a:gd name="connsiteX11" fmla="*/ 2036522 w 4218938"/>
              <a:gd name="connsiteY11" fmla="*/ 0 h 3747104"/>
              <a:gd name="connsiteX12" fmla="*/ 2209578 w 4218938"/>
              <a:gd name="connsiteY12" fmla="*/ 11529 h 3747104"/>
              <a:gd name="connsiteX13" fmla="*/ 3174210 w 4218938"/>
              <a:gd name="connsiteY13" fmla="*/ 741376 h 3747104"/>
              <a:gd name="connsiteX14" fmla="*/ 3260160 w 4218938"/>
              <a:gd name="connsiteY14" fmla="*/ 741376 h 3747104"/>
              <a:gd name="connsiteX15" fmla="*/ 4218938 w 4218938"/>
              <a:gd name="connsiteY15" fmla="*/ 1700156 h 3747104"/>
              <a:gd name="connsiteX16" fmla="*/ 4218782 w 4218938"/>
              <a:gd name="connsiteY16" fmla="*/ 1700467 h 3747104"/>
              <a:gd name="connsiteX17" fmla="*/ 3260003 w 4218938"/>
              <a:gd name="connsiteY17" fmla="*/ 2659246 h 3747104"/>
              <a:gd name="connsiteX18" fmla="*/ 958779 w 4218938"/>
              <a:gd name="connsiteY18" fmla="*/ 2659246 h 3747104"/>
              <a:gd name="connsiteX19" fmla="*/ 0 w 4218938"/>
              <a:gd name="connsiteY19" fmla="*/ 1700310 h 3747104"/>
              <a:gd name="connsiteX20" fmla="*/ 958779 w 4218938"/>
              <a:gd name="connsiteY20" fmla="*/ 741531 h 3747104"/>
              <a:gd name="connsiteX21" fmla="*/ 995704 w 4218938"/>
              <a:gd name="connsiteY21" fmla="*/ 741531 h 3747104"/>
              <a:gd name="connsiteX22" fmla="*/ 1849975 w 4218938"/>
              <a:gd name="connsiteY22" fmla="*/ 15806 h 374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218938" h="3747104">
                <a:moveTo>
                  <a:pt x="2673722" y="3269886"/>
                </a:moveTo>
                <a:cubicBezTo>
                  <a:pt x="2805437" y="3269886"/>
                  <a:pt x="2912330" y="3376779"/>
                  <a:pt x="2912330" y="3508494"/>
                </a:cubicBezTo>
                <a:cubicBezTo>
                  <a:pt x="2912330" y="3640210"/>
                  <a:pt x="2805437" y="3747104"/>
                  <a:pt x="2673722" y="3747104"/>
                </a:cubicBezTo>
                <a:cubicBezTo>
                  <a:pt x="2542005" y="3747104"/>
                  <a:pt x="2435112" y="3640210"/>
                  <a:pt x="2435112" y="3508494"/>
                </a:cubicBezTo>
                <a:cubicBezTo>
                  <a:pt x="2435112" y="3376779"/>
                  <a:pt x="2542005" y="3269886"/>
                  <a:pt x="2673722" y="3269886"/>
                </a:cubicBezTo>
                <a:close/>
                <a:moveTo>
                  <a:pt x="1635199" y="3269886"/>
                </a:moveTo>
                <a:cubicBezTo>
                  <a:pt x="1766914" y="3269886"/>
                  <a:pt x="1873809" y="3376779"/>
                  <a:pt x="1873809" y="3508494"/>
                </a:cubicBezTo>
                <a:cubicBezTo>
                  <a:pt x="1873809" y="3640210"/>
                  <a:pt x="1766914" y="3747104"/>
                  <a:pt x="1635199" y="3747104"/>
                </a:cubicBezTo>
                <a:cubicBezTo>
                  <a:pt x="1503484" y="3747104"/>
                  <a:pt x="1396590" y="3640210"/>
                  <a:pt x="1396590" y="3508494"/>
                </a:cubicBezTo>
                <a:cubicBezTo>
                  <a:pt x="1396590" y="3376779"/>
                  <a:pt x="1503484" y="3269886"/>
                  <a:pt x="1635199" y="3269886"/>
                </a:cubicBezTo>
                <a:close/>
                <a:moveTo>
                  <a:pt x="2019098" y="0"/>
                </a:moveTo>
                <a:lnTo>
                  <a:pt x="2036522" y="0"/>
                </a:lnTo>
                <a:lnTo>
                  <a:pt x="2209578" y="11529"/>
                </a:lnTo>
                <a:cubicBezTo>
                  <a:pt x="2624543" y="72097"/>
                  <a:pt x="2985789" y="354354"/>
                  <a:pt x="3174210" y="741376"/>
                </a:cubicBezTo>
                <a:lnTo>
                  <a:pt x="3260160" y="741376"/>
                </a:lnTo>
                <a:cubicBezTo>
                  <a:pt x="3788884" y="741376"/>
                  <a:pt x="4218938" y="1171431"/>
                  <a:pt x="4218938" y="1700156"/>
                </a:cubicBezTo>
                <a:lnTo>
                  <a:pt x="4218782" y="1700467"/>
                </a:lnTo>
                <a:cubicBezTo>
                  <a:pt x="4218782" y="2229192"/>
                  <a:pt x="3788728" y="2659246"/>
                  <a:pt x="3260003" y="2659246"/>
                </a:cubicBezTo>
                <a:lnTo>
                  <a:pt x="958779" y="2659246"/>
                </a:lnTo>
                <a:cubicBezTo>
                  <a:pt x="430054" y="2659246"/>
                  <a:pt x="0" y="2229035"/>
                  <a:pt x="0" y="1700310"/>
                </a:cubicBezTo>
                <a:cubicBezTo>
                  <a:pt x="0" y="1171586"/>
                  <a:pt x="430054" y="741531"/>
                  <a:pt x="958779" y="741531"/>
                </a:cubicBezTo>
                <a:lnTo>
                  <a:pt x="995704" y="741531"/>
                </a:lnTo>
                <a:cubicBezTo>
                  <a:pt x="1136340" y="363877"/>
                  <a:pt x="1453248" y="84690"/>
                  <a:pt x="1849975" y="15806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0000"/>
                </a:solidFill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B8ED1808-2BF7-7846-718F-446C70C9CB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F55F0934-939A-955F-8A4E-E6337B72A6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568047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C20113C1-3A1E-A727-A40B-2687A88CB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16080" y="1345802"/>
            <a:ext cx="3566453" cy="3657496"/>
          </a:xfrm>
          <a:custGeom>
            <a:avLst/>
            <a:gdLst>
              <a:gd name="connsiteX0" fmla="*/ 1760916 w 3474428"/>
              <a:gd name="connsiteY0" fmla="*/ 0 h 3563122"/>
              <a:gd name="connsiteX1" fmla="*/ 3474428 w 3474428"/>
              <a:gd name="connsiteY1" fmla="*/ 1310652 h 3563122"/>
              <a:gd name="connsiteX2" fmla="*/ 3463196 w 3474428"/>
              <a:gd name="connsiteY2" fmla="*/ 3563122 h 3563122"/>
              <a:gd name="connsiteX3" fmla="*/ 2174181 w 3474428"/>
              <a:gd name="connsiteY3" fmla="*/ 3563122 h 3563122"/>
              <a:gd name="connsiteX4" fmla="*/ 2183264 w 3474428"/>
              <a:gd name="connsiteY4" fmla="*/ 2546479 h 3563122"/>
              <a:gd name="connsiteX5" fmla="*/ 2185081 w 3474428"/>
              <a:gd name="connsiteY5" fmla="*/ 2546479 h 3563122"/>
              <a:gd name="connsiteX6" fmla="*/ 1731680 w 3474428"/>
              <a:gd name="connsiteY6" fmla="*/ 2094400 h 3563122"/>
              <a:gd name="connsiteX7" fmla="*/ 1278279 w 3474428"/>
              <a:gd name="connsiteY7" fmla="*/ 2547800 h 3563122"/>
              <a:gd name="connsiteX8" fmla="*/ 1277948 w 3474428"/>
              <a:gd name="connsiteY8" fmla="*/ 2547800 h 3563122"/>
              <a:gd name="connsiteX9" fmla="*/ 1283894 w 3474428"/>
              <a:gd name="connsiteY9" fmla="*/ 3563122 h 3563122"/>
              <a:gd name="connsiteX10" fmla="*/ 0 w 3474428"/>
              <a:gd name="connsiteY10" fmla="*/ 3563122 h 3563122"/>
              <a:gd name="connsiteX11" fmla="*/ 0 w 3474428"/>
              <a:gd name="connsiteY11" fmla="*/ 1343191 h 356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428" h="3563122">
                <a:moveTo>
                  <a:pt x="1760916" y="0"/>
                </a:moveTo>
                <a:lnTo>
                  <a:pt x="3474428" y="1310652"/>
                </a:lnTo>
                <a:lnTo>
                  <a:pt x="3463196" y="3563122"/>
                </a:lnTo>
                <a:lnTo>
                  <a:pt x="2174181" y="3563122"/>
                </a:lnTo>
                <a:cubicBezTo>
                  <a:pt x="2174181" y="3563122"/>
                  <a:pt x="2183264" y="2546479"/>
                  <a:pt x="2183264" y="2546479"/>
                </a:cubicBezTo>
                <a:lnTo>
                  <a:pt x="2185081" y="2546479"/>
                </a:lnTo>
                <a:cubicBezTo>
                  <a:pt x="2184421" y="2296737"/>
                  <a:pt x="1982083" y="2094400"/>
                  <a:pt x="1731680" y="2094400"/>
                </a:cubicBezTo>
                <a:cubicBezTo>
                  <a:pt x="1481277" y="2094400"/>
                  <a:pt x="1278279" y="2297397"/>
                  <a:pt x="1278279" y="2547800"/>
                </a:cubicBezTo>
                <a:lnTo>
                  <a:pt x="1277948" y="2547800"/>
                </a:lnTo>
                <a:lnTo>
                  <a:pt x="1283894" y="3563122"/>
                </a:lnTo>
                <a:lnTo>
                  <a:pt x="0" y="3563122"/>
                </a:lnTo>
                <a:lnTo>
                  <a:pt x="0" y="134319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0000"/>
                </a:solidFill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9D155B5-4174-10C8-115B-B9D61F974B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710BA9C9-CE48-68F1-9BC0-820A9E5DC2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2022168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3169AB7E-C761-156E-F906-8C03230BB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8581" y="1850065"/>
            <a:ext cx="3994479" cy="2965354"/>
          </a:xfrm>
          <a:custGeom>
            <a:avLst/>
            <a:gdLst>
              <a:gd name="connsiteX0" fmla="*/ 355267 w 3513838"/>
              <a:gd name="connsiteY0" fmla="*/ 1939502 h 2608544"/>
              <a:gd name="connsiteX1" fmla="*/ 540513 w 3513838"/>
              <a:gd name="connsiteY1" fmla="*/ 2202652 h 2608544"/>
              <a:gd name="connsiteX2" fmla="*/ 693024 w 3513838"/>
              <a:gd name="connsiteY2" fmla="*/ 2260764 h 2608544"/>
              <a:gd name="connsiteX3" fmla="*/ 693024 w 3513838"/>
              <a:gd name="connsiteY3" fmla="*/ 2261272 h 2608544"/>
              <a:gd name="connsiteX4" fmla="*/ 1114395 w 3513838"/>
              <a:gd name="connsiteY4" fmla="*/ 2072092 h 2608544"/>
              <a:gd name="connsiteX5" fmla="*/ 1168445 w 3513838"/>
              <a:gd name="connsiteY5" fmla="*/ 1939629 h 2608544"/>
              <a:gd name="connsiteX6" fmla="*/ 1289490 w 3513838"/>
              <a:gd name="connsiteY6" fmla="*/ 1939629 h 2608544"/>
              <a:gd name="connsiteX7" fmla="*/ 1289490 w 3513838"/>
              <a:gd name="connsiteY7" fmla="*/ 1940897 h 2608544"/>
              <a:gd name="connsiteX8" fmla="*/ 1443270 w 3513838"/>
              <a:gd name="connsiteY8" fmla="*/ 1940897 h 2608544"/>
              <a:gd name="connsiteX9" fmla="*/ 1836093 w 3513838"/>
              <a:gd name="connsiteY9" fmla="*/ 2333720 h 2608544"/>
              <a:gd name="connsiteX10" fmla="*/ 2228788 w 3513838"/>
              <a:gd name="connsiteY10" fmla="*/ 1942166 h 2608544"/>
              <a:gd name="connsiteX11" fmla="*/ 2228535 w 3513838"/>
              <a:gd name="connsiteY11" fmla="*/ 1940009 h 2608544"/>
              <a:gd name="connsiteX12" fmla="*/ 2579360 w 3513838"/>
              <a:gd name="connsiteY12" fmla="*/ 1939629 h 2608544"/>
              <a:gd name="connsiteX13" fmla="*/ 2764606 w 3513838"/>
              <a:gd name="connsiteY13" fmla="*/ 2202779 h 2608544"/>
              <a:gd name="connsiteX14" fmla="*/ 2917118 w 3513838"/>
              <a:gd name="connsiteY14" fmla="*/ 2260891 h 2608544"/>
              <a:gd name="connsiteX15" fmla="*/ 2917118 w 3513838"/>
              <a:gd name="connsiteY15" fmla="*/ 2261398 h 2608544"/>
              <a:gd name="connsiteX16" fmla="*/ 3338488 w 3513838"/>
              <a:gd name="connsiteY16" fmla="*/ 2072219 h 2608544"/>
              <a:gd name="connsiteX17" fmla="*/ 3392540 w 3513838"/>
              <a:gd name="connsiteY17" fmla="*/ 1939755 h 2608544"/>
              <a:gd name="connsiteX18" fmla="*/ 3513548 w 3513838"/>
              <a:gd name="connsiteY18" fmla="*/ 1939755 h 2608544"/>
              <a:gd name="connsiteX19" fmla="*/ 3501475 w 3513838"/>
              <a:gd name="connsiteY19" fmla="*/ 2067248 h 2608544"/>
              <a:gd name="connsiteX20" fmla="*/ 2917118 w 3513838"/>
              <a:gd name="connsiteY20" fmla="*/ 2575429 h 2608544"/>
              <a:gd name="connsiteX21" fmla="*/ 2914833 w 3513838"/>
              <a:gd name="connsiteY21" fmla="*/ 2575429 h 2608544"/>
              <a:gd name="connsiteX22" fmla="*/ 2387516 w 3513838"/>
              <a:gd name="connsiteY22" fmla="*/ 2316845 h 2608544"/>
              <a:gd name="connsiteX23" fmla="*/ 1836093 w 3513838"/>
              <a:gd name="connsiteY23" fmla="*/ 2608544 h 2608544"/>
              <a:gd name="connsiteX24" fmla="*/ 1229348 w 3513838"/>
              <a:gd name="connsiteY24" fmla="*/ 2219019 h 2608544"/>
              <a:gd name="connsiteX25" fmla="*/ 693024 w 3513838"/>
              <a:gd name="connsiteY25" fmla="*/ 2575429 h 2608544"/>
              <a:gd name="connsiteX26" fmla="*/ 690739 w 3513838"/>
              <a:gd name="connsiteY26" fmla="*/ 2575429 h 2608544"/>
              <a:gd name="connsiteX27" fmla="*/ 4441 w 3513838"/>
              <a:gd name="connsiteY27" fmla="*/ 1939882 h 2608544"/>
              <a:gd name="connsiteX28" fmla="*/ 3513584 w 3513838"/>
              <a:gd name="connsiteY28" fmla="*/ 1939374 h 2608544"/>
              <a:gd name="connsiteX29" fmla="*/ 3513584 w 3513838"/>
              <a:gd name="connsiteY29" fmla="*/ 1939755 h 2608544"/>
              <a:gd name="connsiteX30" fmla="*/ 3513548 w 3513838"/>
              <a:gd name="connsiteY30" fmla="*/ 1939755 h 2608544"/>
              <a:gd name="connsiteX31" fmla="*/ 350825 w 3513838"/>
              <a:gd name="connsiteY31" fmla="*/ 968736 h 2608544"/>
              <a:gd name="connsiteX32" fmla="*/ 536071 w 3513838"/>
              <a:gd name="connsiteY32" fmla="*/ 1231886 h 2608544"/>
              <a:gd name="connsiteX33" fmla="*/ 688583 w 3513838"/>
              <a:gd name="connsiteY33" fmla="*/ 1289998 h 2608544"/>
              <a:gd name="connsiteX34" fmla="*/ 688583 w 3513838"/>
              <a:gd name="connsiteY34" fmla="*/ 1290506 h 2608544"/>
              <a:gd name="connsiteX35" fmla="*/ 1109954 w 3513838"/>
              <a:gd name="connsiteY35" fmla="*/ 1101326 h 2608544"/>
              <a:gd name="connsiteX36" fmla="*/ 1164006 w 3513838"/>
              <a:gd name="connsiteY36" fmla="*/ 968736 h 2608544"/>
              <a:gd name="connsiteX37" fmla="*/ 1285049 w 3513838"/>
              <a:gd name="connsiteY37" fmla="*/ 968736 h 2608544"/>
              <a:gd name="connsiteX38" fmla="*/ 1285049 w 3513838"/>
              <a:gd name="connsiteY38" fmla="*/ 970385 h 2608544"/>
              <a:gd name="connsiteX39" fmla="*/ 1443523 w 3513838"/>
              <a:gd name="connsiteY39" fmla="*/ 970385 h 2608544"/>
              <a:gd name="connsiteX40" fmla="*/ 1836346 w 3513838"/>
              <a:gd name="connsiteY40" fmla="*/ 1363208 h 2608544"/>
              <a:gd name="connsiteX41" fmla="*/ 2229042 w 3513838"/>
              <a:gd name="connsiteY41" fmla="*/ 971400 h 2608544"/>
              <a:gd name="connsiteX42" fmla="*/ 2228662 w 3513838"/>
              <a:gd name="connsiteY42" fmla="*/ 969117 h 2608544"/>
              <a:gd name="connsiteX43" fmla="*/ 2579488 w 3513838"/>
              <a:gd name="connsiteY43" fmla="*/ 968736 h 2608544"/>
              <a:gd name="connsiteX44" fmla="*/ 2764734 w 3513838"/>
              <a:gd name="connsiteY44" fmla="*/ 1231886 h 2608544"/>
              <a:gd name="connsiteX45" fmla="*/ 2917244 w 3513838"/>
              <a:gd name="connsiteY45" fmla="*/ 1289998 h 2608544"/>
              <a:gd name="connsiteX46" fmla="*/ 2917244 w 3513838"/>
              <a:gd name="connsiteY46" fmla="*/ 1290506 h 2608544"/>
              <a:gd name="connsiteX47" fmla="*/ 3338615 w 3513838"/>
              <a:gd name="connsiteY47" fmla="*/ 1101326 h 2608544"/>
              <a:gd name="connsiteX48" fmla="*/ 3392667 w 3513838"/>
              <a:gd name="connsiteY48" fmla="*/ 968736 h 2608544"/>
              <a:gd name="connsiteX49" fmla="*/ 3513710 w 3513838"/>
              <a:gd name="connsiteY49" fmla="*/ 968736 h 2608544"/>
              <a:gd name="connsiteX50" fmla="*/ 2917244 w 3513838"/>
              <a:gd name="connsiteY50" fmla="*/ 1604663 h 2608544"/>
              <a:gd name="connsiteX51" fmla="*/ 2914961 w 3513838"/>
              <a:gd name="connsiteY51" fmla="*/ 1604663 h 2608544"/>
              <a:gd name="connsiteX52" fmla="*/ 2387771 w 3513838"/>
              <a:gd name="connsiteY52" fmla="*/ 1346206 h 2608544"/>
              <a:gd name="connsiteX53" fmla="*/ 1836219 w 3513838"/>
              <a:gd name="connsiteY53" fmla="*/ 1638160 h 2608544"/>
              <a:gd name="connsiteX54" fmla="*/ 1227065 w 3513838"/>
              <a:gd name="connsiteY54" fmla="*/ 1243433 h 2608544"/>
              <a:gd name="connsiteX55" fmla="*/ 688456 w 3513838"/>
              <a:gd name="connsiteY55" fmla="*/ 1604663 h 2608544"/>
              <a:gd name="connsiteX56" fmla="*/ 686172 w 3513838"/>
              <a:gd name="connsiteY56" fmla="*/ 1604663 h 2608544"/>
              <a:gd name="connsiteX57" fmla="*/ 686426 w 3513838"/>
              <a:gd name="connsiteY57" fmla="*/ 1604790 h 2608544"/>
              <a:gd name="connsiteX58" fmla="*/ 0 w 3513838"/>
              <a:gd name="connsiteY58" fmla="*/ 969117 h 2608544"/>
              <a:gd name="connsiteX59" fmla="*/ 353617 w 3513838"/>
              <a:gd name="connsiteY59" fmla="*/ 0 h 2608544"/>
              <a:gd name="connsiteX60" fmla="*/ 538863 w 3513838"/>
              <a:gd name="connsiteY60" fmla="*/ 263152 h 2608544"/>
              <a:gd name="connsiteX61" fmla="*/ 691374 w 3513838"/>
              <a:gd name="connsiteY61" fmla="*/ 321263 h 2608544"/>
              <a:gd name="connsiteX62" fmla="*/ 691374 w 3513838"/>
              <a:gd name="connsiteY62" fmla="*/ 321770 h 2608544"/>
              <a:gd name="connsiteX63" fmla="*/ 1112746 w 3513838"/>
              <a:gd name="connsiteY63" fmla="*/ 132590 h 2608544"/>
              <a:gd name="connsiteX64" fmla="*/ 1166796 w 3513838"/>
              <a:gd name="connsiteY64" fmla="*/ 127 h 2608544"/>
              <a:gd name="connsiteX65" fmla="*/ 1168066 w 3513838"/>
              <a:gd name="connsiteY65" fmla="*/ 127 h 2608544"/>
              <a:gd name="connsiteX66" fmla="*/ 1443015 w 3513838"/>
              <a:gd name="connsiteY66" fmla="*/ 127 h 2608544"/>
              <a:gd name="connsiteX67" fmla="*/ 1835838 w 3513838"/>
              <a:gd name="connsiteY67" fmla="*/ 392950 h 2608544"/>
              <a:gd name="connsiteX68" fmla="*/ 2228535 w 3513838"/>
              <a:gd name="connsiteY68" fmla="*/ 127 h 2608544"/>
              <a:gd name="connsiteX69" fmla="*/ 2503486 w 3513838"/>
              <a:gd name="connsiteY69" fmla="*/ 127 h 2608544"/>
              <a:gd name="connsiteX70" fmla="*/ 2579360 w 3513838"/>
              <a:gd name="connsiteY70" fmla="*/ 127 h 2608544"/>
              <a:gd name="connsiteX71" fmla="*/ 2764860 w 3513838"/>
              <a:gd name="connsiteY71" fmla="*/ 263405 h 2608544"/>
              <a:gd name="connsiteX72" fmla="*/ 2917370 w 3513838"/>
              <a:gd name="connsiteY72" fmla="*/ 321517 h 2608544"/>
              <a:gd name="connsiteX73" fmla="*/ 2917370 w 3513838"/>
              <a:gd name="connsiteY73" fmla="*/ 322024 h 2608544"/>
              <a:gd name="connsiteX74" fmla="*/ 3338743 w 3513838"/>
              <a:gd name="connsiteY74" fmla="*/ 132845 h 2608544"/>
              <a:gd name="connsiteX75" fmla="*/ 3392793 w 3513838"/>
              <a:gd name="connsiteY75" fmla="*/ 255 h 2608544"/>
              <a:gd name="connsiteX76" fmla="*/ 3513838 w 3513838"/>
              <a:gd name="connsiteY76" fmla="*/ 255 h 2608544"/>
              <a:gd name="connsiteX77" fmla="*/ 2917370 w 3513838"/>
              <a:gd name="connsiteY77" fmla="*/ 636182 h 2608544"/>
              <a:gd name="connsiteX78" fmla="*/ 2915087 w 3513838"/>
              <a:gd name="connsiteY78" fmla="*/ 636182 h 2608544"/>
              <a:gd name="connsiteX79" fmla="*/ 2387009 w 3513838"/>
              <a:gd name="connsiteY79" fmla="*/ 376709 h 2608544"/>
              <a:gd name="connsiteX80" fmla="*/ 1835838 w 3513838"/>
              <a:gd name="connsiteY80" fmla="*/ 667901 h 2608544"/>
              <a:gd name="connsiteX81" fmla="*/ 1228714 w 3513838"/>
              <a:gd name="connsiteY81" fmla="*/ 277616 h 2608544"/>
              <a:gd name="connsiteX82" fmla="*/ 691374 w 3513838"/>
              <a:gd name="connsiteY82" fmla="*/ 636054 h 2608544"/>
              <a:gd name="connsiteX83" fmla="*/ 689090 w 3513838"/>
              <a:gd name="connsiteY83" fmla="*/ 636054 h 2608544"/>
              <a:gd name="connsiteX84" fmla="*/ 2664 w 3513838"/>
              <a:gd name="connsiteY84" fmla="*/ 508 h 260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513838" h="2608544">
                <a:moveTo>
                  <a:pt x="355267" y="1939502"/>
                </a:moveTo>
                <a:cubicBezTo>
                  <a:pt x="378486" y="2044686"/>
                  <a:pt x="442053" y="2140861"/>
                  <a:pt x="540513" y="2202652"/>
                </a:cubicBezTo>
                <a:cubicBezTo>
                  <a:pt x="588601" y="2232851"/>
                  <a:pt x="640368" y="2251882"/>
                  <a:pt x="693024" y="2260764"/>
                </a:cubicBezTo>
                <a:lnTo>
                  <a:pt x="693024" y="2261272"/>
                </a:lnTo>
                <a:cubicBezTo>
                  <a:pt x="853781" y="2288171"/>
                  <a:pt x="1022407" y="2218766"/>
                  <a:pt x="1114395" y="2072092"/>
                </a:cubicBezTo>
                <a:cubicBezTo>
                  <a:pt x="1140660" y="2030221"/>
                  <a:pt x="1158549" y="1985432"/>
                  <a:pt x="1168445" y="1939629"/>
                </a:cubicBezTo>
                <a:lnTo>
                  <a:pt x="1289490" y="1939629"/>
                </a:lnTo>
                <a:cubicBezTo>
                  <a:pt x="1289490" y="1939629"/>
                  <a:pt x="1289490" y="1940389"/>
                  <a:pt x="1289490" y="1940897"/>
                </a:cubicBezTo>
                <a:lnTo>
                  <a:pt x="1443270" y="1940897"/>
                </a:lnTo>
                <a:cubicBezTo>
                  <a:pt x="1443270" y="2157483"/>
                  <a:pt x="1619507" y="2333720"/>
                  <a:pt x="1836093" y="2333720"/>
                </a:cubicBezTo>
                <a:cubicBezTo>
                  <a:pt x="2052298" y="2333720"/>
                  <a:pt x="2228154" y="2158117"/>
                  <a:pt x="2228788" y="1942166"/>
                </a:cubicBezTo>
                <a:cubicBezTo>
                  <a:pt x="2228788" y="1941404"/>
                  <a:pt x="2228535" y="1940770"/>
                  <a:pt x="2228535" y="1940009"/>
                </a:cubicBezTo>
                <a:lnTo>
                  <a:pt x="2579360" y="1939629"/>
                </a:lnTo>
                <a:cubicBezTo>
                  <a:pt x="2602580" y="2044812"/>
                  <a:pt x="2666146" y="2140989"/>
                  <a:pt x="2764606" y="2202779"/>
                </a:cubicBezTo>
                <a:cubicBezTo>
                  <a:pt x="2812694" y="2232977"/>
                  <a:pt x="2864462" y="2252009"/>
                  <a:pt x="2917118" y="2260891"/>
                </a:cubicBezTo>
                <a:lnTo>
                  <a:pt x="2917118" y="2261398"/>
                </a:lnTo>
                <a:cubicBezTo>
                  <a:pt x="3077876" y="2288297"/>
                  <a:pt x="3246500" y="2218893"/>
                  <a:pt x="3338488" y="2072219"/>
                </a:cubicBezTo>
                <a:cubicBezTo>
                  <a:pt x="3364753" y="2030349"/>
                  <a:pt x="3382643" y="1985559"/>
                  <a:pt x="3392540" y="1939755"/>
                </a:cubicBezTo>
                <a:lnTo>
                  <a:pt x="3513548" y="1939755"/>
                </a:lnTo>
                <a:lnTo>
                  <a:pt x="3501475" y="2067248"/>
                </a:lnTo>
                <a:cubicBezTo>
                  <a:pt x="3446769" y="2355982"/>
                  <a:pt x="3212543" y="2570765"/>
                  <a:pt x="2917118" y="2575429"/>
                </a:cubicBezTo>
                <a:cubicBezTo>
                  <a:pt x="2916356" y="2575429"/>
                  <a:pt x="2915595" y="2575429"/>
                  <a:pt x="2914833" y="2575429"/>
                </a:cubicBezTo>
                <a:cubicBezTo>
                  <a:pt x="2707510" y="2577966"/>
                  <a:pt x="2516174" y="2476334"/>
                  <a:pt x="2387516" y="2316845"/>
                </a:cubicBezTo>
                <a:cubicBezTo>
                  <a:pt x="2267107" y="2492829"/>
                  <a:pt x="2064859" y="2608544"/>
                  <a:pt x="1836093" y="2608544"/>
                </a:cubicBezTo>
                <a:cubicBezTo>
                  <a:pt x="1567106" y="2608544"/>
                  <a:pt x="1335041" y="2448675"/>
                  <a:pt x="1229348" y="2219019"/>
                </a:cubicBezTo>
                <a:cubicBezTo>
                  <a:pt x="1133934" y="2428247"/>
                  <a:pt x="933843" y="2571748"/>
                  <a:pt x="693024" y="2575429"/>
                </a:cubicBezTo>
                <a:cubicBezTo>
                  <a:pt x="692262" y="2575429"/>
                  <a:pt x="691501" y="2575429"/>
                  <a:pt x="690739" y="2575429"/>
                </a:cubicBezTo>
                <a:cubicBezTo>
                  <a:pt x="347020" y="2579488"/>
                  <a:pt x="47073" y="2298193"/>
                  <a:pt x="4441" y="1939882"/>
                </a:cubicBezTo>
                <a:close/>
                <a:moveTo>
                  <a:pt x="3513584" y="1939374"/>
                </a:moveTo>
                <a:lnTo>
                  <a:pt x="3513584" y="1939755"/>
                </a:lnTo>
                <a:lnTo>
                  <a:pt x="3513548" y="1939755"/>
                </a:lnTo>
                <a:close/>
                <a:moveTo>
                  <a:pt x="350825" y="968736"/>
                </a:moveTo>
                <a:cubicBezTo>
                  <a:pt x="374045" y="1073920"/>
                  <a:pt x="437612" y="1170096"/>
                  <a:pt x="536071" y="1231886"/>
                </a:cubicBezTo>
                <a:cubicBezTo>
                  <a:pt x="584033" y="1262085"/>
                  <a:pt x="635927" y="1281116"/>
                  <a:pt x="688583" y="1289998"/>
                </a:cubicBezTo>
                <a:lnTo>
                  <a:pt x="688583" y="1290506"/>
                </a:lnTo>
                <a:cubicBezTo>
                  <a:pt x="849341" y="1317405"/>
                  <a:pt x="1017839" y="1248001"/>
                  <a:pt x="1109954" y="1101326"/>
                </a:cubicBezTo>
                <a:cubicBezTo>
                  <a:pt x="1136218" y="1059328"/>
                  <a:pt x="1154108" y="1014540"/>
                  <a:pt x="1164006" y="968736"/>
                </a:cubicBezTo>
                <a:lnTo>
                  <a:pt x="1285049" y="968736"/>
                </a:lnTo>
                <a:cubicBezTo>
                  <a:pt x="1285049" y="969244"/>
                  <a:pt x="1285049" y="970385"/>
                  <a:pt x="1285049" y="970385"/>
                </a:cubicBezTo>
                <a:lnTo>
                  <a:pt x="1443523" y="970385"/>
                </a:lnTo>
                <a:cubicBezTo>
                  <a:pt x="1443523" y="1186971"/>
                  <a:pt x="1619761" y="1363208"/>
                  <a:pt x="1836346" y="1363208"/>
                </a:cubicBezTo>
                <a:cubicBezTo>
                  <a:pt x="2052551" y="1363208"/>
                  <a:pt x="2228535" y="1187605"/>
                  <a:pt x="2229042" y="971400"/>
                </a:cubicBezTo>
                <a:cubicBezTo>
                  <a:pt x="2228916" y="970640"/>
                  <a:pt x="2228662" y="969878"/>
                  <a:pt x="2228662" y="969117"/>
                </a:cubicBezTo>
                <a:lnTo>
                  <a:pt x="2579488" y="968736"/>
                </a:lnTo>
                <a:cubicBezTo>
                  <a:pt x="2602706" y="1073920"/>
                  <a:pt x="2666274" y="1170096"/>
                  <a:pt x="2764734" y="1231886"/>
                </a:cubicBezTo>
                <a:cubicBezTo>
                  <a:pt x="2812694" y="1262085"/>
                  <a:pt x="2864588" y="1281116"/>
                  <a:pt x="2917244" y="1289998"/>
                </a:cubicBezTo>
                <a:lnTo>
                  <a:pt x="2917244" y="1290506"/>
                </a:lnTo>
                <a:cubicBezTo>
                  <a:pt x="3078002" y="1317405"/>
                  <a:pt x="3246500" y="1248001"/>
                  <a:pt x="3338615" y="1101326"/>
                </a:cubicBezTo>
                <a:cubicBezTo>
                  <a:pt x="3364880" y="1059328"/>
                  <a:pt x="3382770" y="1014540"/>
                  <a:pt x="3392667" y="968736"/>
                </a:cubicBezTo>
                <a:lnTo>
                  <a:pt x="3513710" y="968736"/>
                </a:lnTo>
                <a:cubicBezTo>
                  <a:pt x="3512569" y="1319688"/>
                  <a:pt x="3254874" y="1599461"/>
                  <a:pt x="2917244" y="1604663"/>
                </a:cubicBezTo>
                <a:cubicBezTo>
                  <a:pt x="2916484" y="1604663"/>
                  <a:pt x="2915722" y="1604663"/>
                  <a:pt x="2914961" y="1604663"/>
                </a:cubicBezTo>
                <a:cubicBezTo>
                  <a:pt x="2707637" y="1607074"/>
                  <a:pt x="2516427" y="1505696"/>
                  <a:pt x="2387771" y="1346206"/>
                </a:cubicBezTo>
                <a:cubicBezTo>
                  <a:pt x="2267488" y="1522318"/>
                  <a:pt x="2065112" y="1638160"/>
                  <a:pt x="1836219" y="1638160"/>
                </a:cubicBezTo>
                <a:cubicBezTo>
                  <a:pt x="1565202" y="1638160"/>
                  <a:pt x="1331615" y="1475879"/>
                  <a:pt x="1227065" y="1243433"/>
                </a:cubicBezTo>
                <a:cubicBezTo>
                  <a:pt x="1132539" y="1455325"/>
                  <a:pt x="931179" y="1600984"/>
                  <a:pt x="688456" y="1604663"/>
                </a:cubicBezTo>
                <a:cubicBezTo>
                  <a:pt x="687694" y="1604663"/>
                  <a:pt x="686934" y="1604663"/>
                  <a:pt x="686172" y="1604663"/>
                </a:cubicBezTo>
                <a:lnTo>
                  <a:pt x="686426" y="1604790"/>
                </a:lnTo>
                <a:cubicBezTo>
                  <a:pt x="342705" y="1608850"/>
                  <a:pt x="42632" y="1327429"/>
                  <a:pt x="0" y="969117"/>
                </a:cubicBezTo>
                <a:close/>
                <a:moveTo>
                  <a:pt x="353617" y="0"/>
                </a:moveTo>
                <a:cubicBezTo>
                  <a:pt x="376837" y="105184"/>
                  <a:pt x="440404" y="201360"/>
                  <a:pt x="538863" y="263152"/>
                </a:cubicBezTo>
                <a:cubicBezTo>
                  <a:pt x="586824" y="293349"/>
                  <a:pt x="638719" y="312382"/>
                  <a:pt x="691374" y="321263"/>
                </a:cubicBezTo>
                <a:lnTo>
                  <a:pt x="691374" y="321770"/>
                </a:lnTo>
                <a:cubicBezTo>
                  <a:pt x="852132" y="348669"/>
                  <a:pt x="1020630" y="279265"/>
                  <a:pt x="1112746" y="132590"/>
                </a:cubicBezTo>
                <a:cubicBezTo>
                  <a:pt x="1139009" y="90594"/>
                  <a:pt x="1156900" y="45804"/>
                  <a:pt x="1166796" y="127"/>
                </a:cubicBezTo>
                <a:lnTo>
                  <a:pt x="1168066" y="127"/>
                </a:lnTo>
                <a:lnTo>
                  <a:pt x="1443015" y="127"/>
                </a:lnTo>
                <a:cubicBezTo>
                  <a:pt x="1443015" y="216713"/>
                  <a:pt x="1619254" y="392950"/>
                  <a:pt x="1835838" y="392950"/>
                </a:cubicBezTo>
                <a:cubicBezTo>
                  <a:pt x="2052298" y="392950"/>
                  <a:pt x="2228535" y="216713"/>
                  <a:pt x="2228535" y="127"/>
                </a:cubicBezTo>
                <a:lnTo>
                  <a:pt x="2503486" y="127"/>
                </a:lnTo>
                <a:lnTo>
                  <a:pt x="2579360" y="127"/>
                </a:lnTo>
                <a:cubicBezTo>
                  <a:pt x="2602580" y="105312"/>
                  <a:pt x="2666146" y="201487"/>
                  <a:pt x="2764860" y="263405"/>
                </a:cubicBezTo>
                <a:cubicBezTo>
                  <a:pt x="2812821" y="293602"/>
                  <a:pt x="2864716" y="312635"/>
                  <a:pt x="2917370" y="321517"/>
                </a:cubicBezTo>
                <a:lnTo>
                  <a:pt x="2917370" y="322024"/>
                </a:lnTo>
                <a:cubicBezTo>
                  <a:pt x="3078129" y="348923"/>
                  <a:pt x="3246627" y="279519"/>
                  <a:pt x="3338743" y="132845"/>
                </a:cubicBezTo>
                <a:cubicBezTo>
                  <a:pt x="3365006" y="90847"/>
                  <a:pt x="3382897" y="46058"/>
                  <a:pt x="3392793" y="255"/>
                </a:cubicBezTo>
                <a:lnTo>
                  <a:pt x="3513838" y="255"/>
                </a:lnTo>
                <a:cubicBezTo>
                  <a:pt x="3512696" y="351206"/>
                  <a:pt x="3255002" y="630978"/>
                  <a:pt x="2917370" y="636182"/>
                </a:cubicBezTo>
                <a:cubicBezTo>
                  <a:pt x="2916610" y="636182"/>
                  <a:pt x="2915848" y="636182"/>
                  <a:pt x="2915087" y="636182"/>
                </a:cubicBezTo>
                <a:cubicBezTo>
                  <a:pt x="2707256" y="638719"/>
                  <a:pt x="2515666" y="536707"/>
                  <a:pt x="2387009" y="376709"/>
                </a:cubicBezTo>
                <a:cubicBezTo>
                  <a:pt x="2266599" y="552312"/>
                  <a:pt x="2064478" y="667901"/>
                  <a:pt x="1835838" y="667901"/>
                </a:cubicBezTo>
                <a:cubicBezTo>
                  <a:pt x="1566598" y="667901"/>
                  <a:pt x="1334279" y="507650"/>
                  <a:pt x="1228714" y="277616"/>
                </a:cubicBezTo>
                <a:cubicBezTo>
                  <a:pt x="1133681" y="487985"/>
                  <a:pt x="932955" y="632374"/>
                  <a:pt x="691374" y="636054"/>
                </a:cubicBezTo>
                <a:cubicBezTo>
                  <a:pt x="690613" y="636054"/>
                  <a:pt x="689851" y="636054"/>
                  <a:pt x="689090" y="636054"/>
                </a:cubicBezTo>
                <a:cubicBezTo>
                  <a:pt x="345371" y="640242"/>
                  <a:pt x="45296" y="358819"/>
                  <a:pt x="2664" y="50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D05048C3-7FA6-3884-A3E9-700D49D2C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DA603E91-F656-12B5-2562-5589767A6D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3847307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5941" y="2046515"/>
            <a:ext cx="9506859" cy="1148610"/>
          </a:xfrm>
        </p:spPr>
        <p:txBody>
          <a:bodyPr>
            <a:noAutofit/>
          </a:bodyPr>
          <a:lstStyle>
            <a:lvl1pPr algn="ctr"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125EE5CF-D820-EC6B-B521-B4A14B9F9AF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465941" y="3352147"/>
            <a:ext cx="9506859" cy="1814939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7218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11C1D0A0-B4E1-10DE-121D-A479D19B3C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pic>
        <p:nvPicPr>
          <p:cNvPr id="9" name="Kuva 2">
            <a:extLst>
              <a:ext uri="{FF2B5EF4-FFF2-40B4-BE49-F238E27FC236}">
                <a16:creationId xmlns:a16="http://schemas.microsoft.com/office/drawing/2014/main" id="{FA607794-4935-7662-5871-AD2ED2609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794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7C80A9E-A3B7-A6AF-80F7-86AFC224A8B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5655076" cy="68580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by clicking the icon below.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to the image.</a:t>
            </a:r>
            <a:endParaRPr lang="fi-F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538C098E-3E44-B9F0-FC60-C2CF26355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5391" y="571499"/>
            <a:ext cx="5224437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1A7FEF0-1E42-E87F-44AE-D7AF91FB143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5390" y="2048747"/>
            <a:ext cx="5224437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3446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0" y="1714500"/>
            <a:ext cx="10827659" cy="411480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fi-FI" dirty="0"/>
              <a:t>Lisää tekstiä napauttamalla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0"/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138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, 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5E40DAB-D981-7D68-5629-60F3AB80C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400">
                <a:solidFill>
                  <a:srgbClr val="FF0000"/>
                </a:solidFill>
              </a:defRPr>
            </a:lvl1pPr>
          </a:lstStyle>
          <a:p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shown below to add the image to the arc shape.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easily change the cropping of the image placed in the arc by activating the image box and selecting the Crop tool from the Format tab.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you can move the image with the mouse/arrow keys or scale the image by grabbing the white balls in the corners of the image.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you see a suitable point in the picture, click outside the picture.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delete/change the image by clicking the Delete key.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alt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image.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242EB14F-ACB7-4C77-5CF1-616AC397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1213" y="571499"/>
            <a:ext cx="6548615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1DFC1383-5B5F-9DE1-C50A-5F631A3705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61212" y="2048747"/>
            <a:ext cx="6548615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8344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1">
            <a:extLst>
              <a:ext uri="{FF2B5EF4-FFF2-40B4-BE49-F238E27FC236}">
                <a16:creationId xmlns:a16="http://schemas.microsoft.com/office/drawing/2014/main" id="{6E2A3B3F-ED59-5905-C8DB-A53BFFB1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611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14148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0" y="1714500"/>
            <a:ext cx="10827659" cy="4114801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4238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0" y="1714500"/>
            <a:ext cx="5309056" cy="4114801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5" name="Sisällön paikkamerkki 3">
            <a:extLst>
              <a:ext uri="{FF2B5EF4-FFF2-40B4-BE49-F238E27FC236}">
                <a16:creationId xmlns:a16="http://schemas.microsoft.com/office/drawing/2014/main" id="{A7CCBFD4-DB01-BC93-C9B2-24B252E8E11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00774" y="1714500"/>
            <a:ext cx="5309055" cy="4114801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352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CD2308A2-F97E-5E2C-0183-C452E3A78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44573" y="992282"/>
            <a:ext cx="3719613" cy="4487796"/>
          </a:xfrm>
          <a:custGeom>
            <a:avLst/>
            <a:gdLst>
              <a:gd name="connsiteX0" fmla="*/ 1570333 w 3133431"/>
              <a:gd name="connsiteY0" fmla="*/ 0 h 3780554"/>
              <a:gd name="connsiteX1" fmla="*/ 1725558 w 3133431"/>
              <a:gd name="connsiteY1" fmla="*/ 115881 h 3780554"/>
              <a:gd name="connsiteX2" fmla="*/ 3133431 w 3133431"/>
              <a:gd name="connsiteY2" fmla="*/ 2177043 h 3780554"/>
              <a:gd name="connsiteX3" fmla="*/ 1556626 w 3133431"/>
              <a:gd name="connsiteY3" fmla="*/ 3780554 h 3780554"/>
              <a:gd name="connsiteX4" fmla="*/ 1088242 w 3133431"/>
              <a:gd name="connsiteY4" fmla="*/ 3708341 h 3780554"/>
              <a:gd name="connsiteX5" fmla="*/ 957271 w 3133431"/>
              <a:gd name="connsiteY5" fmla="*/ 3659499 h 3780554"/>
              <a:gd name="connsiteX6" fmla="*/ 825816 w 3133431"/>
              <a:gd name="connsiteY6" fmla="*/ 3595005 h 3780554"/>
              <a:gd name="connsiteX7" fmla="*/ 0 w 3133431"/>
              <a:gd name="connsiteY7" fmla="*/ 2185316 h 3780554"/>
              <a:gd name="connsiteX8" fmla="*/ 1405344 w 3133431"/>
              <a:gd name="connsiteY8" fmla="*/ 126051 h 37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3431" h="3780554">
                <a:moveTo>
                  <a:pt x="1570333" y="0"/>
                </a:moveTo>
                <a:lnTo>
                  <a:pt x="1725558" y="115881"/>
                </a:lnTo>
                <a:cubicBezTo>
                  <a:pt x="1869680" y="223340"/>
                  <a:pt x="3133431" y="1194739"/>
                  <a:pt x="3133431" y="2177043"/>
                </a:cubicBezTo>
                <a:cubicBezTo>
                  <a:pt x="3133431" y="3061210"/>
                  <a:pt x="2426096" y="3780554"/>
                  <a:pt x="1556626" y="3780554"/>
                </a:cubicBezTo>
                <a:cubicBezTo>
                  <a:pt x="1393600" y="3780554"/>
                  <a:pt x="1236274" y="3755265"/>
                  <a:pt x="1088242" y="3708341"/>
                </a:cubicBezTo>
                <a:lnTo>
                  <a:pt x="957271" y="3659499"/>
                </a:lnTo>
                <a:lnTo>
                  <a:pt x="825816" y="3595005"/>
                </a:lnTo>
                <a:cubicBezTo>
                  <a:pt x="334326" y="3323141"/>
                  <a:pt x="0" y="2793181"/>
                  <a:pt x="0" y="2185316"/>
                </a:cubicBezTo>
                <a:cubicBezTo>
                  <a:pt x="0" y="1227349"/>
                  <a:pt x="1261382" y="236038"/>
                  <a:pt x="1405344" y="12605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FF00"/>
                </a:solidFill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79450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85CA3CB4-B9F2-C26C-C51E-36DE30878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87581" y="1071466"/>
            <a:ext cx="4106590" cy="4106590"/>
          </a:xfrm>
          <a:custGeom>
            <a:avLst/>
            <a:gdLst>
              <a:gd name="connsiteX0" fmla="*/ 1815963 w 3631926"/>
              <a:gd name="connsiteY0" fmla="*/ 0 h 3631926"/>
              <a:gd name="connsiteX1" fmla="*/ 3631926 w 3631926"/>
              <a:gd name="connsiteY1" fmla="*/ 1815963 h 3631926"/>
              <a:gd name="connsiteX2" fmla="*/ 1815963 w 3631926"/>
              <a:gd name="connsiteY2" fmla="*/ 3631926 h 3631926"/>
              <a:gd name="connsiteX3" fmla="*/ 0 w 3631926"/>
              <a:gd name="connsiteY3" fmla="*/ 1815963 h 3631926"/>
              <a:gd name="connsiteX4" fmla="*/ 1815963 w 3631926"/>
              <a:gd name="connsiteY4" fmla="*/ 0 h 363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1926" h="3631926">
                <a:moveTo>
                  <a:pt x="1815963" y="0"/>
                </a:moveTo>
                <a:cubicBezTo>
                  <a:pt x="2818892" y="0"/>
                  <a:pt x="3631926" y="813034"/>
                  <a:pt x="3631926" y="1815963"/>
                </a:cubicBezTo>
                <a:cubicBezTo>
                  <a:pt x="3631926" y="2818892"/>
                  <a:pt x="2818892" y="3631926"/>
                  <a:pt x="1815963" y="3631926"/>
                </a:cubicBezTo>
                <a:cubicBezTo>
                  <a:pt x="813034" y="3631926"/>
                  <a:pt x="0" y="2818892"/>
                  <a:pt x="0" y="1815963"/>
                </a:cubicBezTo>
                <a:cubicBezTo>
                  <a:pt x="0" y="813034"/>
                  <a:pt x="813034" y="0"/>
                  <a:pt x="18159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FF00"/>
                </a:solidFill>
                <a:latin typeface="+mn-lt"/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457BF562-2053-6B66-1B5C-6BEB148A32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B7F60B85-9F1C-AAD2-C3EB-EEA56A2B86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855158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3414B0AE-0FD8-CFD9-B09D-A34D75146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7738" y="1358958"/>
            <a:ext cx="4462741" cy="3780554"/>
          </a:xfrm>
          <a:custGeom>
            <a:avLst/>
            <a:gdLst>
              <a:gd name="connsiteX0" fmla="*/ 3197486 w 4447882"/>
              <a:gd name="connsiteY0" fmla="*/ 0 h 3767967"/>
              <a:gd name="connsiteX1" fmla="*/ 4447882 w 4447882"/>
              <a:gd name="connsiteY1" fmla="*/ 1250582 h 3767967"/>
              <a:gd name="connsiteX2" fmla="*/ 4430916 w 4447882"/>
              <a:gd name="connsiteY2" fmla="*/ 1444099 h 3767967"/>
              <a:gd name="connsiteX3" fmla="*/ 4047613 w 4447882"/>
              <a:gd name="connsiteY3" fmla="*/ 2330767 h 3767967"/>
              <a:gd name="connsiteX4" fmla="*/ 2348850 w 4447882"/>
              <a:gd name="connsiteY4" fmla="*/ 3697123 h 3767967"/>
              <a:gd name="connsiteX5" fmla="*/ 2217042 w 4447882"/>
              <a:gd name="connsiteY5" fmla="*/ 3767967 h 3767967"/>
              <a:gd name="connsiteX6" fmla="*/ 2085609 w 4447882"/>
              <a:gd name="connsiteY6" fmla="*/ 3696563 h 3767967"/>
              <a:gd name="connsiteX7" fmla="*/ 400081 w 4447882"/>
              <a:gd name="connsiteY7" fmla="*/ 2330953 h 3767967"/>
              <a:gd name="connsiteX8" fmla="*/ 16780 w 4447882"/>
              <a:gd name="connsiteY8" fmla="*/ 1444099 h 3767967"/>
              <a:gd name="connsiteX9" fmla="*/ 0 w 4447882"/>
              <a:gd name="connsiteY9" fmla="*/ 1254497 h 3767967"/>
              <a:gd name="connsiteX10" fmla="*/ 0 w 4447882"/>
              <a:gd name="connsiteY10" fmla="*/ 1252634 h 3767967"/>
              <a:gd name="connsiteX11" fmla="*/ 0 w 4447882"/>
              <a:gd name="connsiteY11" fmla="*/ 1250582 h 3767967"/>
              <a:gd name="connsiteX12" fmla="*/ 1163332 w 4447882"/>
              <a:gd name="connsiteY12" fmla="*/ 13983 h 3767967"/>
              <a:gd name="connsiteX13" fmla="*/ 1167621 w 4447882"/>
              <a:gd name="connsiteY13" fmla="*/ 13983 h 3767967"/>
              <a:gd name="connsiteX14" fmla="*/ 2190010 w 4447882"/>
              <a:gd name="connsiteY14" fmla="*/ 510822 h 3767967"/>
              <a:gd name="connsiteX15" fmla="*/ 3197486 w 4447882"/>
              <a:gd name="connsiteY15" fmla="*/ 0 h 376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47882" h="3767967">
                <a:moveTo>
                  <a:pt x="3197486" y="0"/>
                </a:moveTo>
                <a:cubicBezTo>
                  <a:pt x="3887096" y="0"/>
                  <a:pt x="4448068" y="560972"/>
                  <a:pt x="4447882" y="1250582"/>
                </a:cubicBezTo>
                <a:cubicBezTo>
                  <a:pt x="4447882" y="1306140"/>
                  <a:pt x="4442288" y="1369527"/>
                  <a:pt x="4430916" y="1444099"/>
                </a:cubicBezTo>
                <a:cubicBezTo>
                  <a:pt x="4382070" y="1763828"/>
                  <a:pt x="4249519" y="2070509"/>
                  <a:pt x="4047613" y="2330767"/>
                </a:cubicBezTo>
                <a:cubicBezTo>
                  <a:pt x="3450847" y="3099797"/>
                  <a:pt x="2393594" y="3673074"/>
                  <a:pt x="2348850" y="3697123"/>
                </a:cubicBezTo>
                <a:lnTo>
                  <a:pt x="2217042" y="3767967"/>
                </a:lnTo>
                <a:lnTo>
                  <a:pt x="2085609" y="3696563"/>
                </a:lnTo>
                <a:cubicBezTo>
                  <a:pt x="2041425" y="3672700"/>
                  <a:pt x="996290" y="3099423"/>
                  <a:pt x="400081" y="2330953"/>
                </a:cubicBezTo>
                <a:cubicBezTo>
                  <a:pt x="198177" y="2070695"/>
                  <a:pt x="65624" y="1764016"/>
                  <a:pt x="16780" y="1444099"/>
                </a:cubicBezTo>
                <a:cubicBezTo>
                  <a:pt x="5780" y="1371390"/>
                  <a:pt x="186" y="1309309"/>
                  <a:pt x="0" y="1254497"/>
                </a:cubicBezTo>
                <a:cubicBezTo>
                  <a:pt x="0" y="1253751"/>
                  <a:pt x="0" y="1253379"/>
                  <a:pt x="0" y="1252634"/>
                </a:cubicBezTo>
                <a:cubicBezTo>
                  <a:pt x="0" y="1251888"/>
                  <a:pt x="0" y="1250582"/>
                  <a:pt x="0" y="1250582"/>
                </a:cubicBezTo>
                <a:cubicBezTo>
                  <a:pt x="4289" y="567871"/>
                  <a:pt x="505976" y="24237"/>
                  <a:pt x="1163332" y="13983"/>
                </a:cubicBezTo>
                <a:cubicBezTo>
                  <a:pt x="1164638" y="13983"/>
                  <a:pt x="1166129" y="13983"/>
                  <a:pt x="1167621" y="13983"/>
                </a:cubicBezTo>
                <a:cubicBezTo>
                  <a:pt x="1568821" y="9323"/>
                  <a:pt x="1939259" y="203955"/>
                  <a:pt x="2190010" y="510822"/>
                </a:cubicBezTo>
                <a:cubicBezTo>
                  <a:pt x="2417829" y="201346"/>
                  <a:pt x="2784540" y="0"/>
                  <a:pt x="31974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FF00"/>
                </a:solidFill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91D925A1-C339-B7AD-E09F-851C16E312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F1BA9CAA-79ED-C8E2-2C7B-4744CC0500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00095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0DF876A1-E5D4-508F-65CF-525B5DEB7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02646" y="1046122"/>
            <a:ext cx="3540273" cy="4258077"/>
          </a:xfrm>
          <a:custGeom>
            <a:avLst/>
            <a:gdLst>
              <a:gd name="connsiteX0" fmla="*/ 1571621 w 3143250"/>
              <a:gd name="connsiteY0" fmla="*/ 0 h 3780556"/>
              <a:gd name="connsiteX1" fmla="*/ 3135450 w 3143250"/>
              <a:gd name="connsiteY1" fmla="*/ 1435375 h 3780556"/>
              <a:gd name="connsiteX2" fmla="*/ 3143250 w 3143250"/>
              <a:gd name="connsiteY2" fmla="*/ 1591942 h 3780556"/>
              <a:gd name="connsiteX3" fmla="*/ 3143250 w 3143250"/>
              <a:gd name="connsiteY3" fmla="*/ 1602777 h 3780556"/>
              <a:gd name="connsiteX4" fmla="*/ 3129422 w 3143250"/>
              <a:gd name="connsiteY4" fmla="*/ 1777823 h 3780556"/>
              <a:gd name="connsiteX5" fmla="*/ 1742554 w 3143250"/>
              <a:gd name="connsiteY5" fmla="*/ 3651528 h 3780556"/>
              <a:gd name="connsiteX6" fmla="*/ 1573669 w 3143250"/>
              <a:gd name="connsiteY6" fmla="*/ 3780556 h 3780556"/>
              <a:gd name="connsiteX7" fmla="*/ 1403207 w 3143250"/>
              <a:gd name="connsiteY7" fmla="*/ 3653418 h 3780556"/>
              <a:gd name="connsiteX8" fmla="*/ 13843 w 3143250"/>
              <a:gd name="connsiteY8" fmla="*/ 1781868 h 3780556"/>
              <a:gd name="connsiteX9" fmla="*/ 0 w 3143250"/>
              <a:gd name="connsiteY9" fmla="*/ 1602993 h 3780556"/>
              <a:gd name="connsiteX10" fmla="*/ 0 w 3143250"/>
              <a:gd name="connsiteY10" fmla="*/ 1591743 h 3780556"/>
              <a:gd name="connsiteX11" fmla="*/ 7790 w 3143250"/>
              <a:gd name="connsiteY11" fmla="*/ 1435375 h 3780556"/>
              <a:gd name="connsiteX12" fmla="*/ 1571621 w 3143250"/>
              <a:gd name="connsiteY12" fmla="*/ 0 h 378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3250" h="3780556">
                <a:moveTo>
                  <a:pt x="1571621" y="0"/>
                </a:moveTo>
                <a:cubicBezTo>
                  <a:pt x="2384246" y="0"/>
                  <a:pt x="3054805" y="630295"/>
                  <a:pt x="3135450" y="1435375"/>
                </a:cubicBezTo>
                <a:lnTo>
                  <a:pt x="3143250" y="1591942"/>
                </a:lnTo>
                <a:lnTo>
                  <a:pt x="3143250" y="1602777"/>
                </a:lnTo>
                <a:lnTo>
                  <a:pt x="3129422" y="1777823"/>
                </a:lnTo>
                <a:cubicBezTo>
                  <a:pt x="2990726" y="2673733"/>
                  <a:pt x="1876957" y="3548880"/>
                  <a:pt x="1742554" y="3651528"/>
                </a:cubicBezTo>
                <a:lnTo>
                  <a:pt x="1573669" y="3780556"/>
                </a:lnTo>
                <a:lnTo>
                  <a:pt x="1403207" y="3653418"/>
                </a:lnTo>
                <a:cubicBezTo>
                  <a:pt x="1268508" y="3552987"/>
                  <a:pt x="152783" y="2695562"/>
                  <a:pt x="13843" y="1781868"/>
                </a:cubicBezTo>
                <a:lnTo>
                  <a:pt x="0" y="1602993"/>
                </a:lnTo>
                <a:lnTo>
                  <a:pt x="0" y="1591743"/>
                </a:lnTo>
                <a:lnTo>
                  <a:pt x="7790" y="1435375"/>
                </a:lnTo>
                <a:cubicBezTo>
                  <a:pt x="88436" y="630295"/>
                  <a:pt x="758995" y="0"/>
                  <a:pt x="15716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FF00"/>
                </a:solidFill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Otsikko 1">
            <a:extLst>
              <a:ext uri="{FF2B5EF4-FFF2-40B4-BE49-F238E27FC236}">
                <a16:creationId xmlns:a16="http://schemas.microsoft.com/office/drawing/2014/main" id="{10C21353-E662-A370-76E8-8B375D7068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24" name="Sisällön paikkamerkki 2">
            <a:extLst>
              <a:ext uri="{FF2B5EF4-FFF2-40B4-BE49-F238E27FC236}">
                <a16:creationId xmlns:a16="http://schemas.microsoft.com/office/drawing/2014/main" id="{287405B4-BE24-E005-CD80-0EE4814FEC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736810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C913CA0B-44C9-CF29-C8D1-6423C991C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22873" y="1210782"/>
            <a:ext cx="4386956" cy="3896331"/>
          </a:xfrm>
          <a:custGeom>
            <a:avLst/>
            <a:gdLst>
              <a:gd name="connsiteX0" fmla="*/ 2673722 w 4218938"/>
              <a:gd name="connsiteY0" fmla="*/ 3269886 h 3747104"/>
              <a:gd name="connsiteX1" fmla="*/ 2912330 w 4218938"/>
              <a:gd name="connsiteY1" fmla="*/ 3508494 h 3747104"/>
              <a:gd name="connsiteX2" fmla="*/ 2673722 w 4218938"/>
              <a:gd name="connsiteY2" fmla="*/ 3747104 h 3747104"/>
              <a:gd name="connsiteX3" fmla="*/ 2435112 w 4218938"/>
              <a:gd name="connsiteY3" fmla="*/ 3508494 h 3747104"/>
              <a:gd name="connsiteX4" fmla="*/ 2673722 w 4218938"/>
              <a:gd name="connsiteY4" fmla="*/ 3269886 h 3747104"/>
              <a:gd name="connsiteX5" fmla="*/ 1635199 w 4218938"/>
              <a:gd name="connsiteY5" fmla="*/ 3269886 h 3747104"/>
              <a:gd name="connsiteX6" fmla="*/ 1873809 w 4218938"/>
              <a:gd name="connsiteY6" fmla="*/ 3508494 h 3747104"/>
              <a:gd name="connsiteX7" fmla="*/ 1635199 w 4218938"/>
              <a:gd name="connsiteY7" fmla="*/ 3747104 h 3747104"/>
              <a:gd name="connsiteX8" fmla="*/ 1396590 w 4218938"/>
              <a:gd name="connsiteY8" fmla="*/ 3508494 h 3747104"/>
              <a:gd name="connsiteX9" fmla="*/ 1635199 w 4218938"/>
              <a:gd name="connsiteY9" fmla="*/ 3269886 h 3747104"/>
              <a:gd name="connsiteX10" fmla="*/ 2019098 w 4218938"/>
              <a:gd name="connsiteY10" fmla="*/ 0 h 3747104"/>
              <a:gd name="connsiteX11" fmla="*/ 2036522 w 4218938"/>
              <a:gd name="connsiteY11" fmla="*/ 0 h 3747104"/>
              <a:gd name="connsiteX12" fmla="*/ 2209578 w 4218938"/>
              <a:gd name="connsiteY12" fmla="*/ 11529 h 3747104"/>
              <a:gd name="connsiteX13" fmla="*/ 3174210 w 4218938"/>
              <a:gd name="connsiteY13" fmla="*/ 741376 h 3747104"/>
              <a:gd name="connsiteX14" fmla="*/ 3260160 w 4218938"/>
              <a:gd name="connsiteY14" fmla="*/ 741376 h 3747104"/>
              <a:gd name="connsiteX15" fmla="*/ 4218938 w 4218938"/>
              <a:gd name="connsiteY15" fmla="*/ 1700156 h 3747104"/>
              <a:gd name="connsiteX16" fmla="*/ 4218782 w 4218938"/>
              <a:gd name="connsiteY16" fmla="*/ 1700467 h 3747104"/>
              <a:gd name="connsiteX17" fmla="*/ 3260003 w 4218938"/>
              <a:gd name="connsiteY17" fmla="*/ 2659246 h 3747104"/>
              <a:gd name="connsiteX18" fmla="*/ 958779 w 4218938"/>
              <a:gd name="connsiteY18" fmla="*/ 2659246 h 3747104"/>
              <a:gd name="connsiteX19" fmla="*/ 0 w 4218938"/>
              <a:gd name="connsiteY19" fmla="*/ 1700310 h 3747104"/>
              <a:gd name="connsiteX20" fmla="*/ 958779 w 4218938"/>
              <a:gd name="connsiteY20" fmla="*/ 741531 h 3747104"/>
              <a:gd name="connsiteX21" fmla="*/ 995704 w 4218938"/>
              <a:gd name="connsiteY21" fmla="*/ 741531 h 3747104"/>
              <a:gd name="connsiteX22" fmla="*/ 1849975 w 4218938"/>
              <a:gd name="connsiteY22" fmla="*/ 15806 h 374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218938" h="3747104">
                <a:moveTo>
                  <a:pt x="2673722" y="3269886"/>
                </a:moveTo>
                <a:cubicBezTo>
                  <a:pt x="2805437" y="3269886"/>
                  <a:pt x="2912330" y="3376779"/>
                  <a:pt x="2912330" y="3508494"/>
                </a:cubicBezTo>
                <a:cubicBezTo>
                  <a:pt x="2912330" y="3640210"/>
                  <a:pt x="2805437" y="3747104"/>
                  <a:pt x="2673722" y="3747104"/>
                </a:cubicBezTo>
                <a:cubicBezTo>
                  <a:pt x="2542005" y="3747104"/>
                  <a:pt x="2435112" y="3640210"/>
                  <a:pt x="2435112" y="3508494"/>
                </a:cubicBezTo>
                <a:cubicBezTo>
                  <a:pt x="2435112" y="3376779"/>
                  <a:pt x="2542005" y="3269886"/>
                  <a:pt x="2673722" y="3269886"/>
                </a:cubicBezTo>
                <a:close/>
                <a:moveTo>
                  <a:pt x="1635199" y="3269886"/>
                </a:moveTo>
                <a:cubicBezTo>
                  <a:pt x="1766914" y="3269886"/>
                  <a:pt x="1873809" y="3376779"/>
                  <a:pt x="1873809" y="3508494"/>
                </a:cubicBezTo>
                <a:cubicBezTo>
                  <a:pt x="1873809" y="3640210"/>
                  <a:pt x="1766914" y="3747104"/>
                  <a:pt x="1635199" y="3747104"/>
                </a:cubicBezTo>
                <a:cubicBezTo>
                  <a:pt x="1503484" y="3747104"/>
                  <a:pt x="1396590" y="3640210"/>
                  <a:pt x="1396590" y="3508494"/>
                </a:cubicBezTo>
                <a:cubicBezTo>
                  <a:pt x="1396590" y="3376779"/>
                  <a:pt x="1503484" y="3269886"/>
                  <a:pt x="1635199" y="3269886"/>
                </a:cubicBezTo>
                <a:close/>
                <a:moveTo>
                  <a:pt x="2019098" y="0"/>
                </a:moveTo>
                <a:lnTo>
                  <a:pt x="2036522" y="0"/>
                </a:lnTo>
                <a:lnTo>
                  <a:pt x="2209578" y="11529"/>
                </a:lnTo>
                <a:cubicBezTo>
                  <a:pt x="2624543" y="72097"/>
                  <a:pt x="2985789" y="354354"/>
                  <a:pt x="3174210" y="741376"/>
                </a:cubicBezTo>
                <a:lnTo>
                  <a:pt x="3260160" y="741376"/>
                </a:lnTo>
                <a:cubicBezTo>
                  <a:pt x="3788884" y="741376"/>
                  <a:pt x="4218938" y="1171431"/>
                  <a:pt x="4218938" y="1700156"/>
                </a:cubicBezTo>
                <a:lnTo>
                  <a:pt x="4218782" y="1700467"/>
                </a:lnTo>
                <a:cubicBezTo>
                  <a:pt x="4218782" y="2229192"/>
                  <a:pt x="3788728" y="2659246"/>
                  <a:pt x="3260003" y="2659246"/>
                </a:cubicBezTo>
                <a:lnTo>
                  <a:pt x="958779" y="2659246"/>
                </a:lnTo>
                <a:cubicBezTo>
                  <a:pt x="430054" y="2659246"/>
                  <a:pt x="0" y="2229035"/>
                  <a:pt x="0" y="1700310"/>
                </a:cubicBezTo>
                <a:cubicBezTo>
                  <a:pt x="0" y="1171586"/>
                  <a:pt x="430054" y="741531"/>
                  <a:pt x="958779" y="741531"/>
                </a:cubicBezTo>
                <a:lnTo>
                  <a:pt x="995704" y="741531"/>
                </a:lnTo>
                <a:cubicBezTo>
                  <a:pt x="1136340" y="363877"/>
                  <a:pt x="1453248" y="84690"/>
                  <a:pt x="1849975" y="15806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FF00"/>
                </a:solidFill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B8ED1808-2BF7-7846-718F-446C70C9CB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F55F0934-939A-955F-8A4E-E6337B72A6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6866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0" y="1714500"/>
            <a:ext cx="5309056" cy="411480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Sisällön paikkamerkki 3">
            <a:extLst>
              <a:ext uri="{FF2B5EF4-FFF2-40B4-BE49-F238E27FC236}">
                <a16:creationId xmlns:a16="http://schemas.microsoft.com/office/drawing/2014/main" id="{A7CCBFD4-DB01-BC93-C9B2-24B252E8E11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00774" y="1714500"/>
            <a:ext cx="5309055" cy="411480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3416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C20113C1-3A1E-A727-A40B-2687A88CB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16080" y="1345802"/>
            <a:ext cx="3566453" cy="3657496"/>
          </a:xfrm>
          <a:custGeom>
            <a:avLst/>
            <a:gdLst>
              <a:gd name="connsiteX0" fmla="*/ 1760916 w 3474428"/>
              <a:gd name="connsiteY0" fmla="*/ 0 h 3563122"/>
              <a:gd name="connsiteX1" fmla="*/ 3474428 w 3474428"/>
              <a:gd name="connsiteY1" fmla="*/ 1310652 h 3563122"/>
              <a:gd name="connsiteX2" fmla="*/ 3463196 w 3474428"/>
              <a:gd name="connsiteY2" fmla="*/ 3563122 h 3563122"/>
              <a:gd name="connsiteX3" fmla="*/ 2174181 w 3474428"/>
              <a:gd name="connsiteY3" fmla="*/ 3563122 h 3563122"/>
              <a:gd name="connsiteX4" fmla="*/ 2183264 w 3474428"/>
              <a:gd name="connsiteY4" fmla="*/ 2546479 h 3563122"/>
              <a:gd name="connsiteX5" fmla="*/ 2185081 w 3474428"/>
              <a:gd name="connsiteY5" fmla="*/ 2546479 h 3563122"/>
              <a:gd name="connsiteX6" fmla="*/ 1731680 w 3474428"/>
              <a:gd name="connsiteY6" fmla="*/ 2094400 h 3563122"/>
              <a:gd name="connsiteX7" fmla="*/ 1278279 w 3474428"/>
              <a:gd name="connsiteY7" fmla="*/ 2547800 h 3563122"/>
              <a:gd name="connsiteX8" fmla="*/ 1277948 w 3474428"/>
              <a:gd name="connsiteY8" fmla="*/ 2547800 h 3563122"/>
              <a:gd name="connsiteX9" fmla="*/ 1283894 w 3474428"/>
              <a:gd name="connsiteY9" fmla="*/ 3563122 h 3563122"/>
              <a:gd name="connsiteX10" fmla="*/ 0 w 3474428"/>
              <a:gd name="connsiteY10" fmla="*/ 3563122 h 3563122"/>
              <a:gd name="connsiteX11" fmla="*/ 0 w 3474428"/>
              <a:gd name="connsiteY11" fmla="*/ 1343191 h 356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428" h="3563122">
                <a:moveTo>
                  <a:pt x="1760916" y="0"/>
                </a:moveTo>
                <a:lnTo>
                  <a:pt x="3474428" y="1310652"/>
                </a:lnTo>
                <a:lnTo>
                  <a:pt x="3463196" y="3563122"/>
                </a:lnTo>
                <a:lnTo>
                  <a:pt x="2174181" y="3563122"/>
                </a:lnTo>
                <a:cubicBezTo>
                  <a:pt x="2174181" y="3563122"/>
                  <a:pt x="2183264" y="2546479"/>
                  <a:pt x="2183264" y="2546479"/>
                </a:cubicBezTo>
                <a:lnTo>
                  <a:pt x="2185081" y="2546479"/>
                </a:lnTo>
                <a:cubicBezTo>
                  <a:pt x="2184421" y="2296737"/>
                  <a:pt x="1982083" y="2094400"/>
                  <a:pt x="1731680" y="2094400"/>
                </a:cubicBezTo>
                <a:cubicBezTo>
                  <a:pt x="1481277" y="2094400"/>
                  <a:pt x="1278279" y="2297397"/>
                  <a:pt x="1278279" y="2547800"/>
                </a:cubicBezTo>
                <a:lnTo>
                  <a:pt x="1277948" y="2547800"/>
                </a:lnTo>
                <a:lnTo>
                  <a:pt x="1283894" y="3563122"/>
                </a:lnTo>
                <a:lnTo>
                  <a:pt x="0" y="3563122"/>
                </a:lnTo>
                <a:lnTo>
                  <a:pt x="0" y="134319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FF00"/>
                </a:solidFill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9D155B5-4174-10C8-115B-B9D61F974B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710BA9C9-CE48-68F1-9BC0-820A9E5DC2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227942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3169AB7E-C761-156E-F906-8C03230BB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8581" y="1850065"/>
            <a:ext cx="3994479" cy="2965354"/>
          </a:xfrm>
          <a:custGeom>
            <a:avLst/>
            <a:gdLst>
              <a:gd name="connsiteX0" fmla="*/ 355267 w 3513838"/>
              <a:gd name="connsiteY0" fmla="*/ 1939502 h 2608544"/>
              <a:gd name="connsiteX1" fmla="*/ 540513 w 3513838"/>
              <a:gd name="connsiteY1" fmla="*/ 2202652 h 2608544"/>
              <a:gd name="connsiteX2" fmla="*/ 693024 w 3513838"/>
              <a:gd name="connsiteY2" fmla="*/ 2260764 h 2608544"/>
              <a:gd name="connsiteX3" fmla="*/ 693024 w 3513838"/>
              <a:gd name="connsiteY3" fmla="*/ 2261272 h 2608544"/>
              <a:gd name="connsiteX4" fmla="*/ 1114395 w 3513838"/>
              <a:gd name="connsiteY4" fmla="*/ 2072092 h 2608544"/>
              <a:gd name="connsiteX5" fmla="*/ 1168445 w 3513838"/>
              <a:gd name="connsiteY5" fmla="*/ 1939629 h 2608544"/>
              <a:gd name="connsiteX6" fmla="*/ 1289490 w 3513838"/>
              <a:gd name="connsiteY6" fmla="*/ 1939629 h 2608544"/>
              <a:gd name="connsiteX7" fmla="*/ 1289490 w 3513838"/>
              <a:gd name="connsiteY7" fmla="*/ 1940897 h 2608544"/>
              <a:gd name="connsiteX8" fmla="*/ 1443270 w 3513838"/>
              <a:gd name="connsiteY8" fmla="*/ 1940897 h 2608544"/>
              <a:gd name="connsiteX9" fmla="*/ 1836093 w 3513838"/>
              <a:gd name="connsiteY9" fmla="*/ 2333720 h 2608544"/>
              <a:gd name="connsiteX10" fmla="*/ 2228788 w 3513838"/>
              <a:gd name="connsiteY10" fmla="*/ 1942166 h 2608544"/>
              <a:gd name="connsiteX11" fmla="*/ 2228535 w 3513838"/>
              <a:gd name="connsiteY11" fmla="*/ 1940009 h 2608544"/>
              <a:gd name="connsiteX12" fmla="*/ 2579360 w 3513838"/>
              <a:gd name="connsiteY12" fmla="*/ 1939629 h 2608544"/>
              <a:gd name="connsiteX13" fmla="*/ 2764606 w 3513838"/>
              <a:gd name="connsiteY13" fmla="*/ 2202779 h 2608544"/>
              <a:gd name="connsiteX14" fmla="*/ 2917118 w 3513838"/>
              <a:gd name="connsiteY14" fmla="*/ 2260891 h 2608544"/>
              <a:gd name="connsiteX15" fmla="*/ 2917118 w 3513838"/>
              <a:gd name="connsiteY15" fmla="*/ 2261398 h 2608544"/>
              <a:gd name="connsiteX16" fmla="*/ 3338488 w 3513838"/>
              <a:gd name="connsiteY16" fmla="*/ 2072219 h 2608544"/>
              <a:gd name="connsiteX17" fmla="*/ 3392540 w 3513838"/>
              <a:gd name="connsiteY17" fmla="*/ 1939755 h 2608544"/>
              <a:gd name="connsiteX18" fmla="*/ 3513548 w 3513838"/>
              <a:gd name="connsiteY18" fmla="*/ 1939755 h 2608544"/>
              <a:gd name="connsiteX19" fmla="*/ 3501475 w 3513838"/>
              <a:gd name="connsiteY19" fmla="*/ 2067248 h 2608544"/>
              <a:gd name="connsiteX20" fmla="*/ 2917118 w 3513838"/>
              <a:gd name="connsiteY20" fmla="*/ 2575429 h 2608544"/>
              <a:gd name="connsiteX21" fmla="*/ 2914833 w 3513838"/>
              <a:gd name="connsiteY21" fmla="*/ 2575429 h 2608544"/>
              <a:gd name="connsiteX22" fmla="*/ 2387516 w 3513838"/>
              <a:gd name="connsiteY22" fmla="*/ 2316845 h 2608544"/>
              <a:gd name="connsiteX23" fmla="*/ 1836093 w 3513838"/>
              <a:gd name="connsiteY23" fmla="*/ 2608544 h 2608544"/>
              <a:gd name="connsiteX24" fmla="*/ 1229348 w 3513838"/>
              <a:gd name="connsiteY24" fmla="*/ 2219019 h 2608544"/>
              <a:gd name="connsiteX25" fmla="*/ 693024 w 3513838"/>
              <a:gd name="connsiteY25" fmla="*/ 2575429 h 2608544"/>
              <a:gd name="connsiteX26" fmla="*/ 690739 w 3513838"/>
              <a:gd name="connsiteY26" fmla="*/ 2575429 h 2608544"/>
              <a:gd name="connsiteX27" fmla="*/ 4441 w 3513838"/>
              <a:gd name="connsiteY27" fmla="*/ 1939882 h 2608544"/>
              <a:gd name="connsiteX28" fmla="*/ 3513584 w 3513838"/>
              <a:gd name="connsiteY28" fmla="*/ 1939374 h 2608544"/>
              <a:gd name="connsiteX29" fmla="*/ 3513584 w 3513838"/>
              <a:gd name="connsiteY29" fmla="*/ 1939755 h 2608544"/>
              <a:gd name="connsiteX30" fmla="*/ 3513548 w 3513838"/>
              <a:gd name="connsiteY30" fmla="*/ 1939755 h 2608544"/>
              <a:gd name="connsiteX31" fmla="*/ 350825 w 3513838"/>
              <a:gd name="connsiteY31" fmla="*/ 968736 h 2608544"/>
              <a:gd name="connsiteX32" fmla="*/ 536071 w 3513838"/>
              <a:gd name="connsiteY32" fmla="*/ 1231886 h 2608544"/>
              <a:gd name="connsiteX33" fmla="*/ 688583 w 3513838"/>
              <a:gd name="connsiteY33" fmla="*/ 1289998 h 2608544"/>
              <a:gd name="connsiteX34" fmla="*/ 688583 w 3513838"/>
              <a:gd name="connsiteY34" fmla="*/ 1290506 h 2608544"/>
              <a:gd name="connsiteX35" fmla="*/ 1109954 w 3513838"/>
              <a:gd name="connsiteY35" fmla="*/ 1101326 h 2608544"/>
              <a:gd name="connsiteX36" fmla="*/ 1164006 w 3513838"/>
              <a:gd name="connsiteY36" fmla="*/ 968736 h 2608544"/>
              <a:gd name="connsiteX37" fmla="*/ 1285049 w 3513838"/>
              <a:gd name="connsiteY37" fmla="*/ 968736 h 2608544"/>
              <a:gd name="connsiteX38" fmla="*/ 1285049 w 3513838"/>
              <a:gd name="connsiteY38" fmla="*/ 970385 h 2608544"/>
              <a:gd name="connsiteX39" fmla="*/ 1443523 w 3513838"/>
              <a:gd name="connsiteY39" fmla="*/ 970385 h 2608544"/>
              <a:gd name="connsiteX40" fmla="*/ 1836346 w 3513838"/>
              <a:gd name="connsiteY40" fmla="*/ 1363208 h 2608544"/>
              <a:gd name="connsiteX41" fmla="*/ 2229042 w 3513838"/>
              <a:gd name="connsiteY41" fmla="*/ 971400 h 2608544"/>
              <a:gd name="connsiteX42" fmla="*/ 2228662 w 3513838"/>
              <a:gd name="connsiteY42" fmla="*/ 969117 h 2608544"/>
              <a:gd name="connsiteX43" fmla="*/ 2579488 w 3513838"/>
              <a:gd name="connsiteY43" fmla="*/ 968736 h 2608544"/>
              <a:gd name="connsiteX44" fmla="*/ 2764734 w 3513838"/>
              <a:gd name="connsiteY44" fmla="*/ 1231886 h 2608544"/>
              <a:gd name="connsiteX45" fmla="*/ 2917244 w 3513838"/>
              <a:gd name="connsiteY45" fmla="*/ 1289998 h 2608544"/>
              <a:gd name="connsiteX46" fmla="*/ 2917244 w 3513838"/>
              <a:gd name="connsiteY46" fmla="*/ 1290506 h 2608544"/>
              <a:gd name="connsiteX47" fmla="*/ 3338615 w 3513838"/>
              <a:gd name="connsiteY47" fmla="*/ 1101326 h 2608544"/>
              <a:gd name="connsiteX48" fmla="*/ 3392667 w 3513838"/>
              <a:gd name="connsiteY48" fmla="*/ 968736 h 2608544"/>
              <a:gd name="connsiteX49" fmla="*/ 3513710 w 3513838"/>
              <a:gd name="connsiteY49" fmla="*/ 968736 h 2608544"/>
              <a:gd name="connsiteX50" fmla="*/ 2917244 w 3513838"/>
              <a:gd name="connsiteY50" fmla="*/ 1604663 h 2608544"/>
              <a:gd name="connsiteX51" fmla="*/ 2914961 w 3513838"/>
              <a:gd name="connsiteY51" fmla="*/ 1604663 h 2608544"/>
              <a:gd name="connsiteX52" fmla="*/ 2387771 w 3513838"/>
              <a:gd name="connsiteY52" fmla="*/ 1346206 h 2608544"/>
              <a:gd name="connsiteX53" fmla="*/ 1836219 w 3513838"/>
              <a:gd name="connsiteY53" fmla="*/ 1638160 h 2608544"/>
              <a:gd name="connsiteX54" fmla="*/ 1227065 w 3513838"/>
              <a:gd name="connsiteY54" fmla="*/ 1243433 h 2608544"/>
              <a:gd name="connsiteX55" fmla="*/ 688456 w 3513838"/>
              <a:gd name="connsiteY55" fmla="*/ 1604663 h 2608544"/>
              <a:gd name="connsiteX56" fmla="*/ 686172 w 3513838"/>
              <a:gd name="connsiteY56" fmla="*/ 1604663 h 2608544"/>
              <a:gd name="connsiteX57" fmla="*/ 686426 w 3513838"/>
              <a:gd name="connsiteY57" fmla="*/ 1604790 h 2608544"/>
              <a:gd name="connsiteX58" fmla="*/ 0 w 3513838"/>
              <a:gd name="connsiteY58" fmla="*/ 969117 h 2608544"/>
              <a:gd name="connsiteX59" fmla="*/ 353617 w 3513838"/>
              <a:gd name="connsiteY59" fmla="*/ 0 h 2608544"/>
              <a:gd name="connsiteX60" fmla="*/ 538863 w 3513838"/>
              <a:gd name="connsiteY60" fmla="*/ 263152 h 2608544"/>
              <a:gd name="connsiteX61" fmla="*/ 691374 w 3513838"/>
              <a:gd name="connsiteY61" fmla="*/ 321263 h 2608544"/>
              <a:gd name="connsiteX62" fmla="*/ 691374 w 3513838"/>
              <a:gd name="connsiteY62" fmla="*/ 321770 h 2608544"/>
              <a:gd name="connsiteX63" fmla="*/ 1112746 w 3513838"/>
              <a:gd name="connsiteY63" fmla="*/ 132590 h 2608544"/>
              <a:gd name="connsiteX64" fmla="*/ 1166796 w 3513838"/>
              <a:gd name="connsiteY64" fmla="*/ 127 h 2608544"/>
              <a:gd name="connsiteX65" fmla="*/ 1168066 w 3513838"/>
              <a:gd name="connsiteY65" fmla="*/ 127 h 2608544"/>
              <a:gd name="connsiteX66" fmla="*/ 1443015 w 3513838"/>
              <a:gd name="connsiteY66" fmla="*/ 127 h 2608544"/>
              <a:gd name="connsiteX67" fmla="*/ 1835838 w 3513838"/>
              <a:gd name="connsiteY67" fmla="*/ 392950 h 2608544"/>
              <a:gd name="connsiteX68" fmla="*/ 2228535 w 3513838"/>
              <a:gd name="connsiteY68" fmla="*/ 127 h 2608544"/>
              <a:gd name="connsiteX69" fmla="*/ 2503486 w 3513838"/>
              <a:gd name="connsiteY69" fmla="*/ 127 h 2608544"/>
              <a:gd name="connsiteX70" fmla="*/ 2579360 w 3513838"/>
              <a:gd name="connsiteY70" fmla="*/ 127 h 2608544"/>
              <a:gd name="connsiteX71" fmla="*/ 2764860 w 3513838"/>
              <a:gd name="connsiteY71" fmla="*/ 263405 h 2608544"/>
              <a:gd name="connsiteX72" fmla="*/ 2917370 w 3513838"/>
              <a:gd name="connsiteY72" fmla="*/ 321517 h 2608544"/>
              <a:gd name="connsiteX73" fmla="*/ 2917370 w 3513838"/>
              <a:gd name="connsiteY73" fmla="*/ 322024 h 2608544"/>
              <a:gd name="connsiteX74" fmla="*/ 3338743 w 3513838"/>
              <a:gd name="connsiteY74" fmla="*/ 132845 h 2608544"/>
              <a:gd name="connsiteX75" fmla="*/ 3392793 w 3513838"/>
              <a:gd name="connsiteY75" fmla="*/ 255 h 2608544"/>
              <a:gd name="connsiteX76" fmla="*/ 3513838 w 3513838"/>
              <a:gd name="connsiteY76" fmla="*/ 255 h 2608544"/>
              <a:gd name="connsiteX77" fmla="*/ 2917370 w 3513838"/>
              <a:gd name="connsiteY77" fmla="*/ 636182 h 2608544"/>
              <a:gd name="connsiteX78" fmla="*/ 2915087 w 3513838"/>
              <a:gd name="connsiteY78" fmla="*/ 636182 h 2608544"/>
              <a:gd name="connsiteX79" fmla="*/ 2387009 w 3513838"/>
              <a:gd name="connsiteY79" fmla="*/ 376709 h 2608544"/>
              <a:gd name="connsiteX80" fmla="*/ 1835838 w 3513838"/>
              <a:gd name="connsiteY80" fmla="*/ 667901 h 2608544"/>
              <a:gd name="connsiteX81" fmla="*/ 1228714 w 3513838"/>
              <a:gd name="connsiteY81" fmla="*/ 277616 h 2608544"/>
              <a:gd name="connsiteX82" fmla="*/ 691374 w 3513838"/>
              <a:gd name="connsiteY82" fmla="*/ 636054 h 2608544"/>
              <a:gd name="connsiteX83" fmla="*/ 689090 w 3513838"/>
              <a:gd name="connsiteY83" fmla="*/ 636054 h 2608544"/>
              <a:gd name="connsiteX84" fmla="*/ 2664 w 3513838"/>
              <a:gd name="connsiteY84" fmla="*/ 508 h 260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513838" h="2608544">
                <a:moveTo>
                  <a:pt x="355267" y="1939502"/>
                </a:moveTo>
                <a:cubicBezTo>
                  <a:pt x="378486" y="2044686"/>
                  <a:pt x="442053" y="2140861"/>
                  <a:pt x="540513" y="2202652"/>
                </a:cubicBezTo>
                <a:cubicBezTo>
                  <a:pt x="588601" y="2232851"/>
                  <a:pt x="640368" y="2251882"/>
                  <a:pt x="693024" y="2260764"/>
                </a:cubicBezTo>
                <a:lnTo>
                  <a:pt x="693024" y="2261272"/>
                </a:lnTo>
                <a:cubicBezTo>
                  <a:pt x="853781" y="2288171"/>
                  <a:pt x="1022407" y="2218766"/>
                  <a:pt x="1114395" y="2072092"/>
                </a:cubicBezTo>
                <a:cubicBezTo>
                  <a:pt x="1140660" y="2030221"/>
                  <a:pt x="1158549" y="1985432"/>
                  <a:pt x="1168445" y="1939629"/>
                </a:cubicBezTo>
                <a:lnTo>
                  <a:pt x="1289490" y="1939629"/>
                </a:lnTo>
                <a:cubicBezTo>
                  <a:pt x="1289490" y="1939629"/>
                  <a:pt x="1289490" y="1940389"/>
                  <a:pt x="1289490" y="1940897"/>
                </a:cubicBezTo>
                <a:lnTo>
                  <a:pt x="1443270" y="1940897"/>
                </a:lnTo>
                <a:cubicBezTo>
                  <a:pt x="1443270" y="2157483"/>
                  <a:pt x="1619507" y="2333720"/>
                  <a:pt x="1836093" y="2333720"/>
                </a:cubicBezTo>
                <a:cubicBezTo>
                  <a:pt x="2052298" y="2333720"/>
                  <a:pt x="2228154" y="2158117"/>
                  <a:pt x="2228788" y="1942166"/>
                </a:cubicBezTo>
                <a:cubicBezTo>
                  <a:pt x="2228788" y="1941404"/>
                  <a:pt x="2228535" y="1940770"/>
                  <a:pt x="2228535" y="1940009"/>
                </a:cubicBezTo>
                <a:lnTo>
                  <a:pt x="2579360" y="1939629"/>
                </a:lnTo>
                <a:cubicBezTo>
                  <a:pt x="2602580" y="2044812"/>
                  <a:pt x="2666146" y="2140989"/>
                  <a:pt x="2764606" y="2202779"/>
                </a:cubicBezTo>
                <a:cubicBezTo>
                  <a:pt x="2812694" y="2232977"/>
                  <a:pt x="2864462" y="2252009"/>
                  <a:pt x="2917118" y="2260891"/>
                </a:cubicBezTo>
                <a:lnTo>
                  <a:pt x="2917118" y="2261398"/>
                </a:lnTo>
                <a:cubicBezTo>
                  <a:pt x="3077876" y="2288297"/>
                  <a:pt x="3246500" y="2218893"/>
                  <a:pt x="3338488" y="2072219"/>
                </a:cubicBezTo>
                <a:cubicBezTo>
                  <a:pt x="3364753" y="2030349"/>
                  <a:pt x="3382643" y="1985559"/>
                  <a:pt x="3392540" y="1939755"/>
                </a:cubicBezTo>
                <a:lnTo>
                  <a:pt x="3513548" y="1939755"/>
                </a:lnTo>
                <a:lnTo>
                  <a:pt x="3501475" y="2067248"/>
                </a:lnTo>
                <a:cubicBezTo>
                  <a:pt x="3446769" y="2355982"/>
                  <a:pt x="3212543" y="2570765"/>
                  <a:pt x="2917118" y="2575429"/>
                </a:cubicBezTo>
                <a:cubicBezTo>
                  <a:pt x="2916356" y="2575429"/>
                  <a:pt x="2915595" y="2575429"/>
                  <a:pt x="2914833" y="2575429"/>
                </a:cubicBezTo>
                <a:cubicBezTo>
                  <a:pt x="2707510" y="2577966"/>
                  <a:pt x="2516174" y="2476334"/>
                  <a:pt x="2387516" y="2316845"/>
                </a:cubicBezTo>
                <a:cubicBezTo>
                  <a:pt x="2267107" y="2492829"/>
                  <a:pt x="2064859" y="2608544"/>
                  <a:pt x="1836093" y="2608544"/>
                </a:cubicBezTo>
                <a:cubicBezTo>
                  <a:pt x="1567106" y="2608544"/>
                  <a:pt x="1335041" y="2448675"/>
                  <a:pt x="1229348" y="2219019"/>
                </a:cubicBezTo>
                <a:cubicBezTo>
                  <a:pt x="1133934" y="2428247"/>
                  <a:pt x="933843" y="2571748"/>
                  <a:pt x="693024" y="2575429"/>
                </a:cubicBezTo>
                <a:cubicBezTo>
                  <a:pt x="692262" y="2575429"/>
                  <a:pt x="691501" y="2575429"/>
                  <a:pt x="690739" y="2575429"/>
                </a:cubicBezTo>
                <a:cubicBezTo>
                  <a:pt x="347020" y="2579488"/>
                  <a:pt x="47073" y="2298193"/>
                  <a:pt x="4441" y="1939882"/>
                </a:cubicBezTo>
                <a:close/>
                <a:moveTo>
                  <a:pt x="3513584" y="1939374"/>
                </a:moveTo>
                <a:lnTo>
                  <a:pt x="3513584" y="1939755"/>
                </a:lnTo>
                <a:lnTo>
                  <a:pt x="3513548" y="1939755"/>
                </a:lnTo>
                <a:close/>
                <a:moveTo>
                  <a:pt x="350825" y="968736"/>
                </a:moveTo>
                <a:cubicBezTo>
                  <a:pt x="374045" y="1073920"/>
                  <a:pt x="437612" y="1170096"/>
                  <a:pt x="536071" y="1231886"/>
                </a:cubicBezTo>
                <a:cubicBezTo>
                  <a:pt x="584033" y="1262085"/>
                  <a:pt x="635927" y="1281116"/>
                  <a:pt x="688583" y="1289998"/>
                </a:cubicBezTo>
                <a:lnTo>
                  <a:pt x="688583" y="1290506"/>
                </a:lnTo>
                <a:cubicBezTo>
                  <a:pt x="849341" y="1317405"/>
                  <a:pt x="1017839" y="1248001"/>
                  <a:pt x="1109954" y="1101326"/>
                </a:cubicBezTo>
                <a:cubicBezTo>
                  <a:pt x="1136218" y="1059328"/>
                  <a:pt x="1154108" y="1014540"/>
                  <a:pt x="1164006" y="968736"/>
                </a:cubicBezTo>
                <a:lnTo>
                  <a:pt x="1285049" y="968736"/>
                </a:lnTo>
                <a:cubicBezTo>
                  <a:pt x="1285049" y="969244"/>
                  <a:pt x="1285049" y="970385"/>
                  <a:pt x="1285049" y="970385"/>
                </a:cubicBezTo>
                <a:lnTo>
                  <a:pt x="1443523" y="970385"/>
                </a:lnTo>
                <a:cubicBezTo>
                  <a:pt x="1443523" y="1186971"/>
                  <a:pt x="1619761" y="1363208"/>
                  <a:pt x="1836346" y="1363208"/>
                </a:cubicBezTo>
                <a:cubicBezTo>
                  <a:pt x="2052551" y="1363208"/>
                  <a:pt x="2228535" y="1187605"/>
                  <a:pt x="2229042" y="971400"/>
                </a:cubicBezTo>
                <a:cubicBezTo>
                  <a:pt x="2228916" y="970640"/>
                  <a:pt x="2228662" y="969878"/>
                  <a:pt x="2228662" y="969117"/>
                </a:cubicBezTo>
                <a:lnTo>
                  <a:pt x="2579488" y="968736"/>
                </a:lnTo>
                <a:cubicBezTo>
                  <a:pt x="2602706" y="1073920"/>
                  <a:pt x="2666274" y="1170096"/>
                  <a:pt x="2764734" y="1231886"/>
                </a:cubicBezTo>
                <a:cubicBezTo>
                  <a:pt x="2812694" y="1262085"/>
                  <a:pt x="2864588" y="1281116"/>
                  <a:pt x="2917244" y="1289998"/>
                </a:cubicBezTo>
                <a:lnTo>
                  <a:pt x="2917244" y="1290506"/>
                </a:lnTo>
                <a:cubicBezTo>
                  <a:pt x="3078002" y="1317405"/>
                  <a:pt x="3246500" y="1248001"/>
                  <a:pt x="3338615" y="1101326"/>
                </a:cubicBezTo>
                <a:cubicBezTo>
                  <a:pt x="3364880" y="1059328"/>
                  <a:pt x="3382770" y="1014540"/>
                  <a:pt x="3392667" y="968736"/>
                </a:cubicBezTo>
                <a:lnTo>
                  <a:pt x="3513710" y="968736"/>
                </a:lnTo>
                <a:cubicBezTo>
                  <a:pt x="3512569" y="1319688"/>
                  <a:pt x="3254874" y="1599461"/>
                  <a:pt x="2917244" y="1604663"/>
                </a:cubicBezTo>
                <a:cubicBezTo>
                  <a:pt x="2916484" y="1604663"/>
                  <a:pt x="2915722" y="1604663"/>
                  <a:pt x="2914961" y="1604663"/>
                </a:cubicBezTo>
                <a:cubicBezTo>
                  <a:pt x="2707637" y="1607074"/>
                  <a:pt x="2516427" y="1505696"/>
                  <a:pt x="2387771" y="1346206"/>
                </a:cubicBezTo>
                <a:cubicBezTo>
                  <a:pt x="2267488" y="1522318"/>
                  <a:pt x="2065112" y="1638160"/>
                  <a:pt x="1836219" y="1638160"/>
                </a:cubicBezTo>
                <a:cubicBezTo>
                  <a:pt x="1565202" y="1638160"/>
                  <a:pt x="1331615" y="1475879"/>
                  <a:pt x="1227065" y="1243433"/>
                </a:cubicBezTo>
                <a:cubicBezTo>
                  <a:pt x="1132539" y="1455325"/>
                  <a:pt x="931179" y="1600984"/>
                  <a:pt x="688456" y="1604663"/>
                </a:cubicBezTo>
                <a:cubicBezTo>
                  <a:pt x="687694" y="1604663"/>
                  <a:pt x="686934" y="1604663"/>
                  <a:pt x="686172" y="1604663"/>
                </a:cubicBezTo>
                <a:lnTo>
                  <a:pt x="686426" y="1604790"/>
                </a:lnTo>
                <a:cubicBezTo>
                  <a:pt x="342705" y="1608850"/>
                  <a:pt x="42632" y="1327429"/>
                  <a:pt x="0" y="969117"/>
                </a:cubicBezTo>
                <a:close/>
                <a:moveTo>
                  <a:pt x="353617" y="0"/>
                </a:moveTo>
                <a:cubicBezTo>
                  <a:pt x="376837" y="105184"/>
                  <a:pt x="440404" y="201360"/>
                  <a:pt x="538863" y="263152"/>
                </a:cubicBezTo>
                <a:cubicBezTo>
                  <a:pt x="586824" y="293349"/>
                  <a:pt x="638719" y="312382"/>
                  <a:pt x="691374" y="321263"/>
                </a:cubicBezTo>
                <a:lnTo>
                  <a:pt x="691374" y="321770"/>
                </a:lnTo>
                <a:cubicBezTo>
                  <a:pt x="852132" y="348669"/>
                  <a:pt x="1020630" y="279265"/>
                  <a:pt x="1112746" y="132590"/>
                </a:cubicBezTo>
                <a:cubicBezTo>
                  <a:pt x="1139009" y="90594"/>
                  <a:pt x="1156900" y="45804"/>
                  <a:pt x="1166796" y="127"/>
                </a:cubicBezTo>
                <a:lnTo>
                  <a:pt x="1168066" y="127"/>
                </a:lnTo>
                <a:lnTo>
                  <a:pt x="1443015" y="127"/>
                </a:lnTo>
                <a:cubicBezTo>
                  <a:pt x="1443015" y="216713"/>
                  <a:pt x="1619254" y="392950"/>
                  <a:pt x="1835838" y="392950"/>
                </a:cubicBezTo>
                <a:cubicBezTo>
                  <a:pt x="2052298" y="392950"/>
                  <a:pt x="2228535" y="216713"/>
                  <a:pt x="2228535" y="127"/>
                </a:cubicBezTo>
                <a:lnTo>
                  <a:pt x="2503486" y="127"/>
                </a:lnTo>
                <a:lnTo>
                  <a:pt x="2579360" y="127"/>
                </a:lnTo>
                <a:cubicBezTo>
                  <a:pt x="2602580" y="105312"/>
                  <a:pt x="2666146" y="201487"/>
                  <a:pt x="2764860" y="263405"/>
                </a:cubicBezTo>
                <a:cubicBezTo>
                  <a:pt x="2812821" y="293602"/>
                  <a:pt x="2864716" y="312635"/>
                  <a:pt x="2917370" y="321517"/>
                </a:cubicBezTo>
                <a:lnTo>
                  <a:pt x="2917370" y="322024"/>
                </a:lnTo>
                <a:cubicBezTo>
                  <a:pt x="3078129" y="348923"/>
                  <a:pt x="3246627" y="279519"/>
                  <a:pt x="3338743" y="132845"/>
                </a:cubicBezTo>
                <a:cubicBezTo>
                  <a:pt x="3365006" y="90847"/>
                  <a:pt x="3382897" y="46058"/>
                  <a:pt x="3392793" y="255"/>
                </a:cubicBezTo>
                <a:lnTo>
                  <a:pt x="3513838" y="255"/>
                </a:lnTo>
                <a:cubicBezTo>
                  <a:pt x="3512696" y="351206"/>
                  <a:pt x="3255002" y="630978"/>
                  <a:pt x="2917370" y="636182"/>
                </a:cubicBezTo>
                <a:cubicBezTo>
                  <a:pt x="2916610" y="636182"/>
                  <a:pt x="2915848" y="636182"/>
                  <a:pt x="2915087" y="636182"/>
                </a:cubicBezTo>
                <a:cubicBezTo>
                  <a:pt x="2707256" y="638719"/>
                  <a:pt x="2515666" y="536707"/>
                  <a:pt x="2387009" y="376709"/>
                </a:cubicBezTo>
                <a:cubicBezTo>
                  <a:pt x="2266599" y="552312"/>
                  <a:pt x="2064478" y="667901"/>
                  <a:pt x="1835838" y="667901"/>
                </a:cubicBezTo>
                <a:cubicBezTo>
                  <a:pt x="1566598" y="667901"/>
                  <a:pt x="1334279" y="507650"/>
                  <a:pt x="1228714" y="277616"/>
                </a:cubicBezTo>
                <a:cubicBezTo>
                  <a:pt x="1133681" y="487985"/>
                  <a:pt x="932955" y="632374"/>
                  <a:pt x="691374" y="636054"/>
                </a:cubicBezTo>
                <a:cubicBezTo>
                  <a:pt x="690613" y="636054"/>
                  <a:pt x="689851" y="636054"/>
                  <a:pt x="689090" y="636054"/>
                </a:cubicBezTo>
                <a:cubicBezTo>
                  <a:pt x="345371" y="640242"/>
                  <a:pt x="45296" y="358819"/>
                  <a:pt x="2664" y="50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FF00"/>
                </a:solidFill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D05048C3-7FA6-3884-A3E9-700D49D2C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DA603E91-F656-12B5-2562-5589767A6D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659524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5941" y="2046515"/>
            <a:ext cx="9506859" cy="1148610"/>
          </a:xfrm>
        </p:spPr>
        <p:txBody>
          <a:bodyPr>
            <a:noAutofit/>
          </a:bodyPr>
          <a:lstStyle>
            <a:lvl1pPr algn="ctr"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125EE5CF-D820-EC6B-B521-B4A14B9F9AF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465941" y="3352147"/>
            <a:ext cx="9506859" cy="1814939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244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11C1D0A0-B4E1-10DE-121D-A479D19B3C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pic>
        <p:nvPicPr>
          <p:cNvPr id="9" name="Kuva 2">
            <a:extLst>
              <a:ext uri="{FF2B5EF4-FFF2-40B4-BE49-F238E27FC236}">
                <a16:creationId xmlns:a16="http://schemas.microsoft.com/office/drawing/2014/main" id="{FA607794-4935-7662-5871-AD2ED2609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3757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, 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7C80A9E-A3B7-A6AF-80F7-86AFC224A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5655076" cy="68580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F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by clicking the icon below.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to the image.</a:t>
            </a:r>
            <a:endParaRPr lang="fi-F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538C098E-3E44-B9F0-FC60-C2CF26355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5391" y="571499"/>
            <a:ext cx="5224437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1A7FEF0-1E42-E87F-44AE-D7AF91FB143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5390" y="2048747"/>
            <a:ext cx="5224437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455078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, 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5E40DAB-D981-7D68-5629-60F3AB80C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400">
                <a:solidFill>
                  <a:srgbClr val="FFFF00"/>
                </a:solidFill>
              </a:defRPr>
            </a:lvl1pPr>
          </a:lstStyle>
          <a:p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shown below to add the image to the arc shape.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easily change the cropping of the image placed in the arc by activating the image box and selecting the Crop tool from the Format tab.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you can move the image with the mouse/arrow keys or scale the image by grabbing the white balls in the corners of the image.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you see a suitable point in the picture, click outside the picture.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delete/change the image by clicking the Delete key.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alt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image.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242EB14F-ACB7-4C77-5CF1-616AC397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1213" y="571499"/>
            <a:ext cx="6548615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1DFC1383-5B5F-9DE1-C50A-5F631A3705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61212" y="2048747"/>
            <a:ext cx="6548615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864974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1">
            <a:extLst>
              <a:ext uri="{FF2B5EF4-FFF2-40B4-BE49-F238E27FC236}">
                <a16:creationId xmlns:a16="http://schemas.microsoft.com/office/drawing/2014/main" id="{6E2A3B3F-ED59-5905-C8DB-A53BFFB1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6074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401063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heading - dark green (re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1E3BD27E-09CF-6FA9-086A-738A34DC02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6292" y="1875121"/>
            <a:ext cx="6203879" cy="2833065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Click to add a title</a:t>
            </a:r>
            <a:endParaRPr lang="fi-FI" dirty="0"/>
          </a:p>
        </p:txBody>
      </p:sp>
      <p:pic>
        <p:nvPicPr>
          <p:cNvPr id="7" name="Kuva 2">
            <a:extLst>
              <a:ext uri="{FF2B5EF4-FFF2-40B4-BE49-F238E27FC236}">
                <a16:creationId xmlns:a16="http://schemas.microsoft.com/office/drawing/2014/main" id="{8DC34829-77A4-EC36-790A-6B8E5F94D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4F822B52-6A78-20E2-D6A0-36B09A976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6432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heading - dark green (blu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1E3BD27E-09CF-6FA9-086A-738A34DC02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6292" y="1875121"/>
            <a:ext cx="6203879" cy="2833065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Click to add a title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B8C1533-300B-C4EE-26CD-EC4BA594B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86618" cy="6858000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2342390A-78B3-72E9-2AEA-18A7DDDB2E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25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CD2308A2-F97E-5E2C-0183-C452E3A78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44573" y="992282"/>
            <a:ext cx="3719613" cy="4487796"/>
          </a:xfrm>
          <a:custGeom>
            <a:avLst/>
            <a:gdLst>
              <a:gd name="connsiteX0" fmla="*/ 1570333 w 3133431"/>
              <a:gd name="connsiteY0" fmla="*/ 0 h 3780554"/>
              <a:gd name="connsiteX1" fmla="*/ 1725558 w 3133431"/>
              <a:gd name="connsiteY1" fmla="*/ 115881 h 3780554"/>
              <a:gd name="connsiteX2" fmla="*/ 3133431 w 3133431"/>
              <a:gd name="connsiteY2" fmla="*/ 2177043 h 3780554"/>
              <a:gd name="connsiteX3" fmla="*/ 1556626 w 3133431"/>
              <a:gd name="connsiteY3" fmla="*/ 3780554 h 3780554"/>
              <a:gd name="connsiteX4" fmla="*/ 1088242 w 3133431"/>
              <a:gd name="connsiteY4" fmla="*/ 3708341 h 3780554"/>
              <a:gd name="connsiteX5" fmla="*/ 957271 w 3133431"/>
              <a:gd name="connsiteY5" fmla="*/ 3659499 h 3780554"/>
              <a:gd name="connsiteX6" fmla="*/ 825816 w 3133431"/>
              <a:gd name="connsiteY6" fmla="*/ 3595005 h 3780554"/>
              <a:gd name="connsiteX7" fmla="*/ 0 w 3133431"/>
              <a:gd name="connsiteY7" fmla="*/ 2185316 h 3780554"/>
              <a:gd name="connsiteX8" fmla="*/ 1405344 w 3133431"/>
              <a:gd name="connsiteY8" fmla="*/ 126051 h 37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3431" h="3780554">
                <a:moveTo>
                  <a:pt x="1570333" y="0"/>
                </a:moveTo>
                <a:lnTo>
                  <a:pt x="1725558" y="115881"/>
                </a:lnTo>
                <a:cubicBezTo>
                  <a:pt x="1869680" y="223340"/>
                  <a:pt x="3133431" y="1194739"/>
                  <a:pt x="3133431" y="2177043"/>
                </a:cubicBezTo>
                <a:cubicBezTo>
                  <a:pt x="3133431" y="3061210"/>
                  <a:pt x="2426096" y="3780554"/>
                  <a:pt x="1556626" y="3780554"/>
                </a:cubicBezTo>
                <a:cubicBezTo>
                  <a:pt x="1393600" y="3780554"/>
                  <a:pt x="1236274" y="3755265"/>
                  <a:pt x="1088242" y="3708341"/>
                </a:cubicBezTo>
                <a:lnTo>
                  <a:pt x="957271" y="3659499"/>
                </a:lnTo>
                <a:lnTo>
                  <a:pt x="825816" y="3595005"/>
                </a:lnTo>
                <a:cubicBezTo>
                  <a:pt x="334326" y="3323141"/>
                  <a:pt x="0" y="2793181"/>
                  <a:pt x="0" y="2185316"/>
                </a:cubicBezTo>
                <a:cubicBezTo>
                  <a:pt x="0" y="1227349"/>
                  <a:pt x="1261382" y="236038"/>
                  <a:pt x="1405344" y="12605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507053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heading - dark green (gre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1E3BD27E-09CF-6FA9-086A-738A34DC02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6292" y="1875121"/>
            <a:ext cx="6203879" cy="2833065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Click to add a title</a:t>
            </a:r>
            <a:endParaRPr lang="fi-FI" dirty="0"/>
          </a:p>
        </p:txBody>
      </p:sp>
      <p:pic>
        <p:nvPicPr>
          <p:cNvPr id="5" name="Kuva 3">
            <a:extLst>
              <a:ext uri="{FF2B5EF4-FFF2-40B4-BE49-F238E27FC236}">
                <a16:creationId xmlns:a16="http://schemas.microsoft.com/office/drawing/2014/main" id="{8152D012-D8A1-D719-285E-5AC936773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DF9E9A7C-872A-A8B1-7621-87432AAD6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0341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heading - photo (red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1E3BD27E-09CF-6FA9-086A-738A34DC02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6292" y="1875121"/>
            <a:ext cx="6203879" cy="2833065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to add a title</a:t>
            </a:r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1CCD95E-3B59-6481-2701-EB18229BA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4" name="Vapaamuotoinen: Muoto 3">
            <a:extLst>
              <a:ext uri="{FF2B5EF4-FFF2-40B4-BE49-F238E27FC236}">
                <a16:creationId xmlns:a16="http://schemas.microsoft.com/office/drawing/2014/main" id="{7ED263F6-2035-96B7-BFE8-1B3AAEA32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211000" cy="2626729"/>
          </a:xfrm>
          <a:custGeom>
            <a:avLst/>
            <a:gdLst>
              <a:gd name="connsiteX0" fmla="*/ 0 w 4211000"/>
              <a:gd name="connsiteY0" fmla="*/ 0 h 2626729"/>
              <a:gd name="connsiteX1" fmla="*/ 4211000 w 4211000"/>
              <a:gd name="connsiteY1" fmla="*/ 0 h 2626729"/>
              <a:gd name="connsiteX2" fmla="*/ 2537419 w 4211000"/>
              <a:gd name="connsiteY2" fmla="*/ 2401455 h 2626729"/>
              <a:gd name="connsiteX3" fmla="*/ 2288870 w 4211000"/>
              <a:gd name="connsiteY3" fmla="*/ 2626729 h 2626729"/>
              <a:gd name="connsiteX4" fmla="*/ 2103117 w 4211000"/>
              <a:gd name="connsiteY4" fmla="*/ 2466836 h 2626729"/>
              <a:gd name="connsiteX5" fmla="*/ 0 w 4211000"/>
              <a:gd name="connsiteY5" fmla="*/ 1263540 h 262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1000" h="2626729">
                <a:moveTo>
                  <a:pt x="0" y="0"/>
                </a:moveTo>
                <a:lnTo>
                  <a:pt x="4211000" y="0"/>
                </a:lnTo>
                <a:cubicBezTo>
                  <a:pt x="3829959" y="899818"/>
                  <a:pt x="3255676" y="1717413"/>
                  <a:pt x="2537419" y="2401455"/>
                </a:cubicBezTo>
                <a:lnTo>
                  <a:pt x="2288870" y="2626729"/>
                </a:lnTo>
                <a:lnTo>
                  <a:pt x="2103117" y="2466836"/>
                </a:lnTo>
                <a:cubicBezTo>
                  <a:pt x="1479755" y="1963705"/>
                  <a:pt x="770090" y="1553807"/>
                  <a:pt x="0" y="1263540"/>
                </a:cubicBezTo>
                <a:close/>
              </a:path>
            </a:pathLst>
          </a:custGeom>
          <a:solidFill>
            <a:schemeClr val="accent3"/>
          </a:solidFill>
          <a:ln w="631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9F3940A6-DE54-16ED-FFE0-5CC49A3BA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400">
                <a:solidFill>
                  <a:srgbClr val="FF0000"/>
                </a:solidFill>
                <a:latin typeface="+mn-lt"/>
              </a:defRPr>
            </a:lvl1pPr>
          </a:lstStyle>
          <a:p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shown below to add the image to the arc shape.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easily change the cropping of the image placed in the arc by activating the image box and selecting the Crop tool from the Format tab.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you can move the image with the mouse/arrow keys or scale the image by grabbing the white balls in the corners of the image.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you see a suitable point in the picture, click outside the picture.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delete/change the image by clicking the Delete key.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alt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image.</a:t>
            </a:r>
          </a:p>
        </p:txBody>
      </p:sp>
    </p:spTree>
    <p:extLst>
      <p:ext uri="{BB962C8B-B14F-4D97-AF65-F5344CB8AC3E}">
        <p14:creationId xmlns:p14="http://schemas.microsoft.com/office/powerpoint/2010/main" val="189625650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heading - photo (blu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1E3BD27E-09CF-6FA9-086A-738A34DC02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6292" y="1875121"/>
            <a:ext cx="6203879" cy="2833065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to add a title</a:t>
            </a:r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1CCD95E-3B59-6481-2701-EB18229BA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4" name="Vapaamuotoinen: Muoto 3">
            <a:extLst>
              <a:ext uri="{FF2B5EF4-FFF2-40B4-BE49-F238E27FC236}">
                <a16:creationId xmlns:a16="http://schemas.microsoft.com/office/drawing/2014/main" id="{7ED263F6-2035-96B7-BFE8-1B3AAEA32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211000" cy="2626729"/>
          </a:xfrm>
          <a:custGeom>
            <a:avLst/>
            <a:gdLst>
              <a:gd name="connsiteX0" fmla="*/ 0 w 4211000"/>
              <a:gd name="connsiteY0" fmla="*/ 0 h 2626729"/>
              <a:gd name="connsiteX1" fmla="*/ 4211000 w 4211000"/>
              <a:gd name="connsiteY1" fmla="*/ 0 h 2626729"/>
              <a:gd name="connsiteX2" fmla="*/ 2537419 w 4211000"/>
              <a:gd name="connsiteY2" fmla="*/ 2401455 h 2626729"/>
              <a:gd name="connsiteX3" fmla="*/ 2288870 w 4211000"/>
              <a:gd name="connsiteY3" fmla="*/ 2626729 h 2626729"/>
              <a:gd name="connsiteX4" fmla="*/ 2103117 w 4211000"/>
              <a:gd name="connsiteY4" fmla="*/ 2466836 h 2626729"/>
              <a:gd name="connsiteX5" fmla="*/ 0 w 4211000"/>
              <a:gd name="connsiteY5" fmla="*/ 1263540 h 262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1000" h="2626729">
                <a:moveTo>
                  <a:pt x="0" y="0"/>
                </a:moveTo>
                <a:lnTo>
                  <a:pt x="4211000" y="0"/>
                </a:lnTo>
                <a:cubicBezTo>
                  <a:pt x="3829959" y="899818"/>
                  <a:pt x="3255676" y="1717413"/>
                  <a:pt x="2537419" y="2401455"/>
                </a:cubicBezTo>
                <a:lnTo>
                  <a:pt x="2288870" y="2626729"/>
                </a:lnTo>
                <a:lnTo>
                  <a:pt x="2103117" y="2466836"/>
                </a:lnTo>
                <a:cubicBezTo>
                  <a:pt x="1479755" y="1963705"/>
                  <a:pt x="770090" y="1553807"/>
                  <a:pt x="0" y="1263540"/>
                </a:cubicBezTo>
                <a:close/>
              </a:path>
            </a:pathLst>
          </a:custGeom>
          <a:solidFill>
            <a:schemeClr val="accent4"/>
          </a:solidFill>
          <a:ln w="631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9F3940A6-DE54-16ED-FFE0-5CC49A3BA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400">
                <a:solidFill>
                  <a:srgbClr val="FF0000"/>
                </a:solidFill>
                <a:latin typeface="+mn-lt"/>
              </a:defRPr>
            </a:lvl1pPr>
          </a:lstStyle>
          <a:p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shown below to add the image to the arc shape.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easily change the cropping of the image placed in the arc by activating the image box and selecting the Crop tool from the Format tab.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you can move the image with the mouse/arrow keys or scale the image by grabbing the white balls in the corners of the image.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you see a suitable point in the picture, click outside the picture.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delete/change the image by clicking the Delete key.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alt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image.</a:t>
            </a:r>
          </a:p>
        </p:txBody>
      </p:sp>
    </p:spTree>
    <p:extLst>
      <p:ext uri="{BB962C8B-B14F-4D97-AF65-F5344CB8AC3E}">
        <p14:creationId xmlns:p14="http://schemas.microsoft.com/office/powerpoint/2010/main" val="266935541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heading - photo (green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1E3BD27E-09CF-6FA9-086A-738A34DC02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6292" y="1875121"/>
            <a:ext cx="6203879" cy="2833065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to add a title</a:t>
            </a:r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1CCD95E-3B59-6481-2701-EB18229BA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4" name="Vapaamuotoinen: Muoto 3">
            <a:extLst>
              <a:ext uri="{FF2B5EF4-FFF2-40B4-BE49-F238E27FC236}">
                <a16:creationId xmlns:a16="http://schemas.microsoft.com/office/drawing/2014/main" id="{7ED263F6-2035-96B7-BFE8-1B3AAEA32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211000" cy="2626729"/>
          </a:xfrm>
          <a:custGeom>
            <a:avLst/>
            <a:gdLst>
              <a:gd name="connsiteX0" fmla="*/ 0 w 4211000"/>
              <a:gd name="connsiteY0" fmla="*/ 0 h 2626729"/>
              <a:gd name="connsiteX1" fmla="*/ 4211000 w 4211000"/>
              <a:gd name="connsiteY1" fmla="*/ 0 h 2626729"/>
              <a:gd name="connsiteX2" fmla="*/ 2537419 w 4211000"/>
              <a:gd name="connsiteY2" fmla="*/ 2401455 h 2626729"/>
              <a:gd name="connsiteX3" fmla="*/ 2288870 w 4211000"/>
              <a:gd name="connsiteY3" fmla="*/ 2626729 h 2626729"/>
              <a:gd name="connsiteX4" fmla="*/ 2103117 w 4211000"/>
              <a:gd name="connsiteY4" fmla="*/ 2466836 h 2626729"/>
              <a:gd name="connsiteX5" fmla="*/ 0 w 4211000"/>
              <a:gd name="connsiteY5" fmla="*/ 1263540 h 262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1000" h="2626729">
                <a:moveTo>
                  <a:pt x="0" y="0"/>
                </a:moveTo>
                <a:lnTo>
                  <a:pt x="4211000" y="0"/>
                </a:lnTo>
                <a:cubicBezTo>
                  <a:pt x="3829959" y="899818"/>
                  <a:pt x="3255676" y="1717413"/>
                  <a:pt x="2537419" y="2401455"/>
                </a:cubicBezTo>
                <a:lnTo>
                  <a:pt x="2288870" y="2626729"/>
                </a:lnTo>
                <a:lnTo>
                  <a:pt x="2103117" y="2466836"/>
                </a:lnTo>
                <a:cubicBezTo>
                  <a:pt x="1479755" y="1963705"/>
                  <a:pt x="770090" y="1553807"/>
                  <a:pt x="0" y="1263540"/>
                </a:cubicBezTo>
                <a:close/>
              </a:path>
            </a:pathLst>
          </a:custGeom>
          <a:solidFill>
            <a:schemeClr val="accent2"/>
          </a:solidFill>
          <a:ln w="631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9F3940A6-DE54-16ED-FFE0-5CC49A3BA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400">
                <a:solidFill>
                  <a:srgbClr val="FF0000"/>
                </a:solidFill>
                <a:latin typeface="+mn-lt"/>
              </a:defRPr>
            </a:lvl1pPr>
          </a:lstStyle>
          <a:p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shown below to add the image to the arc shape.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easily change the cropping of the image placed in the arc by activating the image box and selecting the Crop tool from the Format tab.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you can move the image with the mouse/arrow keys or scale the image by grabbing the white balls in the corners of the image.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you see a suitable point in the picture, click outside the picture.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delete/change the image by clicking the Delete key.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alt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image.</a:t>
            </a:r>
          </a:p>
        </p:txBody>
      </p:sp>
    </p:spTree>
    <p:extLst>
      <p:ext uri="{BB962C8B-B14F-4D97-AF65-F5344CB8AC3E}">
        <p14:creationId xmlns:p14="http://schemas.microsoft.com/office/powerpoint/2010/main" val="33449422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5941" y="2046515"/>
            <a:ext cx="9506859" cy="1148610"/>
          </a:xfrm>
        </p:spPr>
        <p:txBody>
          <a:bodyPr>
            <a:noAutofit/>
          </a:bodyPr>
          <a:lstStyle>
            <a:lvl1pPr algn="ctr"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thanks</a:t>
            </a:r>
            <a:endParaRPr lang="fi-FI" dirty="0"/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125EE5CF-D820-EC6B-B521-B4A14B9F9AF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465941" y="3352148"/>
            <a:ext cx="9506859" cy="832081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 err="1"/>
              <a:t>E.g</a:t>
            </a:r>
            <a:r>
              <a:rPr lang="fi-FI" dirty="0"/>
              <a:t>. www </a:t>
            </a:r>
            <a:r>
              <a:rPr lang="fi-FI" dirty="0" err="1"/>
              <a:t>addresses</a:t>
            </a:r>
            <a:r>
              <a:rPr lang="fi-FI" dirty="0"/>
              <a:t> and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additional</a:t>
            </a:r>
            <a:r>
              <a:rPr lang="fi-FI" dirty="0"/>
              <a:t> </a:t>
            </a:r>
            <a:r>
              <a:rPr lang="fi-FI" dirty="0" err="1"/>
              <a:t>information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3101" y="4732256"/>
            <a:ext cx="3132539" cy="83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38807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, dark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5941" y="2046515"/>
            <a:ext cx="9506859" cy="1148610"/>
          </a:xfrm>
        </p:spPr>
        <p:txBody>
          <a:bodyPr>
            <a:noAutofit/>
          </a:bodyPr>
          <a:lstStyle>
            <a:lvl1pPr algn="ctr">
              <a:defRPr sz="3800">
                <a:solidFill>
                  <a:schemeClr val="bg2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thanks</a:t>
            </a:r>
            <a:endParaRPr lang="fi-FI" dirty="0"/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125EE5CF-D820-EC6B-B521-B4A14B9F9AF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465941" y="3352148"/>
            <a:ext cx="9506859" cy="832081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 err="1"/>
              <a:t>E.g</a:t>
            </a:r>
            <a:r>
              <a:rPr lang="fi-FI" dirty="0"/>
              <a:t>. www </a:t>
            </a:r>
            <a:r>
              <a:rPr lang="fi-FI" dirty="0" err="1"/>
              <a:t>addresses</a:t>
            </a:r>
            <a:r>
              <a:rPr lang="fi-FI" dirty="0"/>
              <a:t> and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additional</a:t>
            </a:r>
            <a:r>
              <a:rPr lang="fi-FI" dirty="0"/>
              <a:t> </a:t>
            </a:r>
            <a:r>
              <a:rPr lang="fi-FI" dirty="0" err="1"/>
              <a:t>information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3101" y="4732256"/>
            <a:ext cx="3132539" cy="83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58181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llinen kansi aloituspohja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7616" y="1727027"/>
            <a:ext cx="5985183" cy="1839951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fi-FI" sz="3800" dirty="0"/>
              <a:t>Lisää otsikko kahdelle tai kolmelle riville</a:t>
            </a:r>
            <a:endParaRPr lang="fi-FI" dirty="0"/>
          </a:p>
        </p:txBody>
      </p:sp>
      <p:sp>
        <p:nvSpPr>
          <p:cNvPr id="25" name="Tekstin paikkamerkki 3">
            <a:extLst>
              <a:ext uri="{FF2B5EF4-FFF2-40B4-BE49-F238E27FC236}">
                <a16:creationId xmlns:a16="http://schemas.microsoft.com/office/drawing/2014/main" id="{291729F3-6BCF-A6D5-7161-5F622A499D61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87618" y="3713290"/>
            <a:ext cx="5985183" cy="706918"/>
          </a:xfrm>
        </p:spPr>
        <p:txBody>
          <a:bodyPr t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300152108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umma (punain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A18A47CB-98F3-CB1F-D682-88FFF42F4E6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C7305DD-9A99-4AC5-B0F7-1C664D320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pic>
        <p:nvPicPr>
          <p:cNvPr id="11" name="Kuva 2">
            <a:extLst>
              <a:ext uri="{FF2B5EF4-FFF2-40B4-BE49-F238E27FC236}">
                <a16:creationId xmlns:a16="http://schemas.microsoft.com/office/drawing/2014/main" id="{94E24F46-D02F-43FA-993C-86EAE6944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50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umma (sinin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08D9B7ED-15F2-E41B-9426-1C9FA1EB1A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D3B08CFE-D8F8-4DF3-33ED-0DB0739E5CF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 tIns="468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97DF42B-20AF-449A-8B57-68CB1BC8C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A0FE95E-3456-4DED-9B39-6CE71A487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686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5967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umma (vihreä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3">
            <a:extLst>
              <a:ext uri="{FF2B5EF4-FFF2-40B4-BE49-F238E27FC236}">
                <a16:creationId xmlns:a16="http://schemas.microsoft.com/office/drawing/2014/main" id="{3FB360F8-ED7B-40BA-940E-F7341C2DA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17198E08-DB3F-A08F-18BB-190D5C2AD4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B1CE9FC7-AFDF-BEB5-0F29-CEF4854031A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 tIns="468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A50EBD2-4D93-49FC-921F-E533D3B5A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7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85CA3CB4-B9F2-C26C-C51E-36DE30878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87581" y="1071466"/>
            <a:ext cx="4106590" cy="4106590"/>
          </a:xfrm>
          <a:custGeom>
            <a:avLst/>
            <a:gdLst>
              <a:gd name="connsiteX0" fmla="*/ 1815963 w 3631926"/>
              <a:gd name="connsiteY0" fmla="*/ 0 h 3631926"/>
              <a:gd name="connsiteX1" fmla="*/ 3631926 w 3631926"/>
              <a:gd name="connsiteY1" fmla="*/ 1815963 h 3631926"/>
              <a:gd name="connsiteX2" fmla="*/ 1815963 w 3631926"/>
              <a:gd name="connsiteY2" fmla="*/ 3631926 h 3631926"/>
              <a:gd name="connsiteX3" fmla="*/ 0 w 3631926"/>
              <a:gd name="connsiteY3" fmla="*/ 1815963 h 3631926"/>
              <a:gd name="connsiteX4" fmla="*/ 1815963 w 3631926"/>
              <a:gd name="connsiteY4" fmla="*/ 0 h 363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1926" h="3631926">
                <a:moveTo>
                  <a:pt x="1815963" y="0"/>
                </a:moveTo>
                <a:cubicBezTo>
                  <a:pt x="2818892" y="0"/>
                  <a:pt x="3631926" y="813034"/>
                  <a:pt x="3631926" y="1815963"/>
                </a:cubicBezTo>
                <a:cubicBezTo>
                  <a:pt x="3631926" y="2818892"/>
                  <a:pt x="2818892" y="3631926"/>
                  <a:pt x="1815963" y="3631926"/>
                </a:cubicBezTo>
                <a:cubicBezTo>
                  <a:pt x="813034" y="3631926"/>
                  <a:pt x="0" y="2818892"/>
                  <a:pt x="0" y="1815963"/>
                </a:cubicBezTo>
                <a:cubicBezTo>
                  <a:pt x="0" y="813034"/>
                  <a:pt x="813034" y="0"/>
                  <a:pt x="18159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  <a:lvl2pPr>
              <a:defRPr sz="1800"/>
            </a:lvl2pPr>
          </a:lstStyle>
          <a:p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457BF562-2053-6B66-1B5C-6BEB148A32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B7F60B85-9F1C-AAD2-C3EB-EEA56A2B86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10145847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valkoinen (punain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A700FC5-081A-AC4B-ECD1-BCE99571D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4"/>
            <a:ext cx="2765425" cy="734566"/>
          </a:xfrm>
          <a:prstGeom prst="rect">
            <a:avLst/>
          </a:prstGeom>
        </p:spPr>
      </p:pic>
      <p:pic>
        <p:nvPicPr>
          <p:cNvPr id="18" name="Kuva">
            <a:extLst>
              <a:ext uri="{FF2B5EF4-FFF2-40B4-BE49-F238E27FC236}">
                <a16:creationId xmlns:a16="http://schemas.microsoft.com/office/drawing/2014/main" id="{EF98B83C-725F-0BAD-E4D4-D7A428027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A18A47CB-98F3-CB1F-D682-88FFF42F4E6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456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24249215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valkoinen (sinin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4">
            <a:extLst>
              <a:ext uri="{FF2B5EF4-FFF2-40B4-BE49-F238E27FC236}">
                <a16:creationId xmlns:a16="http://schemas.microsoft.com/office/drawing/2014/main" id="{C2D76F7B-DB50-AA33-6FAA-94C18A533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20" r="-1"/>
          <a:stretch/>
        </p:blipFill>
        <p:spPr>
          <a:xfrm>
            <a:off x="0" y="0"/>
            <a:ext cx="4657590" cy="6858000"/>
          </a:xfrm>
          <a:prstGeom prst="rect">
            <a:avLst/>
          </a:prstGeom>
        </p:spPr>
      </p:pic>
      <p:pic>
        <p:nvPicPr>
          <p:cNvPr id="12" name="Kuva 5">
            <a:extLst>
              <a:ext uri="{FF2B5EF4-FFF2-40B4-BE49-F238E27FC236}">
                <a16:creationId xmlns:a16="http://schemas.microsoft.com/office/drawing/2014/main" id="{58E5BB7D-CD61-7F19-ACAC-FACD778F4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0800" y="5756294"/>
            <a:ext cx="2765425" cy="734566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08D9B7ED-15F2-E41B-9426-1C9FA1EB1A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D3B08CFE-D8F8-4DF3-33ED-0DB0739E5CF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456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 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96785434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valkoinen (vihreä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3">
            <a:extLst>
              <a:ext uri="{FF2B5EF4-FFF2-40B4-BE49-F238E27FC236}">
                <a16:creationId xmlns:a16="http://schemas.microsoft.com/office/drawing/2014/main" id="{DE697451-B3D8-408E-562B-425A397F5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pic>
        <p:nvPicPr>
          <p:cNvPr id="11" name="Kuva 4">
            <a:extLst>
              <a:ext uri="{FF2B5EF4-FFF2-40B4-BE49-F238E27FC236}">
                <a16:creationId xmlns:a16="http://schemas.microsoft.com/office/drawing/2014/main" id="{424D59B0-B58F-7A98-7613-A901A2074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0800" y="5756294"/>
            <a:ext cx="2765425" cy="734566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17198E08-DB3F-A08F-18BB-190D5C2AD4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B1CE9FC7-AFDF-BEB5-0F29-CEF4854031A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456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189584997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umma, kaarikuva (punain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A18A47CB-98F3-CB1F-D682-88FFF42F4E6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C7305DD-9A99-4AC5-B0F7-1C664D320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sp>
        <p:nvSpPr>
          <p:cNvPr id="9" name="Vapaamuotoinen: Muoto 8">
            <a:extLst>
              <a:ext uri="{FF2B5EF4-FFF2-40B4-BE49-F238E27FC236}">
                <a16:creationId xmlns:a16="http://schemas.microsoft.com/office/drawing/2014/main" id="{D285F85B-6C66-4FAD-861C-9CF8C1529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211000" cy="2626729"/>
          </a:xfrm>
          <a:custGeom>
            <a:avLst/>
            <a:gdLst>
              <a:gd name="connsiteX0" fmla="*/ 0 w 4211000"/>
              <a:gd name="connsiteY0" fmla="*/ 0 h 2626729"/>
              <a:gd name="connsiteX1" fmla="*/ 4211000 w 4211000"/>
              <a:gd name="connsiteY1" fmla="*/ 0 h 2626729"/>
              <a:gd name="connsiteX2" fmla="*/ 2537419 w 4211000"/>
              <a:gd name="connsiteY2" fmla="*/ 2401455 h 2626729"/>
              <a:gd name="connsiteX3" fmla="*/ 2288870 w 4211000"/>
              <a:gd name="connsiteY3" fmla="*/ 2626729 h 2626729"/>
              <a:gd name="connsiteX4" fmla="*/ 2103117 w 4211000"/>
              <a:gd name="connsiteY4" fmla="*/ 2466836 h 2626729"/>
              <a:gd name="connsiteX5" fmla="*/ 0 w 4211000"/>
              <a:gd name="connsiteY5" fmla="*/ 1263540 h 262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1000" h="2626729">
                <a:moveTo>
                  <a:pt x="0" y="0"/>
                </a:moveTo>
                <a:lnTo>
                  <a:pt x="4211000" y="0"/>
                </a:lnTo>
                <a:cubicBezTo>
                  <a:pt x="3829959" y="899818"/>
                  <a:pt x="3255676" y="1717413"/>
                  <a:pt x="2537419" y="2401455"/>
                </a:cubicBezTo>
                <a:lnTo>
                  <a:pt x="2288870" y="2626729"/>
                </a:lnTo>
                <a:lnTo>
                  <a:pt x="2103117" y="2466836"/>
                </a:lnTo>
                <a:cubicBezTo>
                  <a:pt x="1479755" y="1963705"/>
                  <a:pt x="770090" y="1553807"/>
                  <a:pt x="0" y="1263540"/>
                </a:cubicBezTo>
                <a:close/>
              </a:path>
            </a:pathLst>
          </a:custGeom>
          <a:solidFill>
            <a:schemeClr val="accent3"/>
          </a:solidFill>
          <a:ln w="631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4F81A1A5-CB22-4235-930D-3679B81E3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40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Lisää kuva kaarimuotoon napsauttamalla alla näkyvää kuvaketta. </a:t>
            </a:r>
            <a:br>
              <a:rPr lang="fi-FI" dirty="0"/>
            </a:br>
            <a:r>
              <a:rPr lang="fi-FI" dirty="0"/>
              <a:t>Kaareen sijoitetun kuvan rajausta voit muuttaa helposti aktivoimalla kuvalaatikon ja valitsemalla Muotoile-välilehdeltä Rajaa-työkalu. Nyt voit siirtää kuvaa hiirellä/nuolinäppäimillä tai skaalata kuvaa tarttumalla kuvan kulmissa oleviin valkoisiin palloihin. Kun kuvasta näkyy sopiva kohta, klikkaa kuvan ulkopuolelle. </a:t>
            </a:r>
            <a:br>
              <a:rPr lang="fi-FI" dirty="0"/>
            </a:br>
            <a:r>
              <a:rPr lang="fi-FI" dirty="0"/>
              <a:t>Kuvan voi poistaa/vaihtaa klikkaamalla </a:t>
            </a:r>
            <a:r>
              <a:rPr lang="fi-FI" dirty="0" err="1"/>
              <a:t>Delete</a:t>
            </a:r>
            <a:r>
              <a:rPr lang="fi-FI" dirty="0"/>
              <a:t>-näppäintä.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80557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umma, kaarikuva (sinin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08D9B7ED-15F2-E41B-9426-1C9FA1EB1A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D3B08CFE-D8F8-4DF3-33ED-0DB0739E5CF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97DF42B-20AF-449A-8B57-68CB1BC8C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sp>
        <p:nvSpPr>
          <p:cNvPr id="8" name="Vapaamuotoinen: Muoto 7">
            <a:extLst>
              <a:ext uri="{FF2B5EF4-FFF2-40B4-BE49-F238E27FC236}">
                <a16:creationId xmlns:a16="http://schemas.microsoft.com/office/drawing/2014/main" id="{A87B0296-5404-4DE7-B3A6-60EE86F42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211000" cy="2626729"/>
          </a:xfrm>
          <a:custGeom>
            <a:avLst/>
            <a:gdLst>
              <a:gd name="connsiteX0" fmla="*/ 0 w 4211000"/>
              <a:gd name="connsiteY0" fmla="*/ 0 h 2626729"/>
              <a:gd name="connsiteX1" fmla="*/ 4211000 w 4211000"/>
              <a:gd name="connsiteY1" fmla="*/ 0 h 2626729"/>
              <a:gd name="connsiteX2" fmla="*/ 2537419 w 4211000"/>
              <a:gd name="connsiteY2" fmla="*/ 2401455 h 2626729"/>
              <a:gd name="connsiteX3" fmla="*/ 2288870 w 4211000"/>
              <a:gd name="connsiteY3" fmla="*/ 2626729 h 2626729"/>
              <a:gd name="connsiteX4" fmla="*/ 2103117 w 4211000"/>
              <a:gd name="connsiteY4" fmla="*/ 2466836 h 2626729"/>
              <a:gd name="connsiteX5" fmla="*/ 0 w 4211000"/>
              <a:gd name="connsiteY5" fmla="*/ 1263540 h 262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1000" h="2626729">
                <a:moveTo>
                  <a:pt x="0" y="0"/>
                </a:moveTo>
                <a:lnTo>
                  <a:pt x="4211000" y="0"/>
                </a:lnTo>
                <a:cubicBezTo>
                  <a:pt x="3829959" y="899818"/>
                  <a:pt x="3255676" y="1717413"/>
                  <a:pt x="2537419" y="2401455"/>
                </a:cubicBezTo>
                <a:lnTo>
                  <a:pt x="2288870" y="2626729"/>
                </a:lnTo>
                <a:lnTo>
                  <a:pt x="2103117" y="2466836"/>
                </a:lnTo>
                <a:cubicBezTo>
                  <a:pt x="1479755" y="1963705"/>
                  <a:pt x="770090" y="1553807"/>
                  <a:pt x="0" y="1263540"/>
                </a:cubicBezTo>
                <a:close/>
              </a:path>
            </a:pathLst>
          </a:custGeom>
          <a:solidFill>
            <a:schemeClr val="accent4"/>
          </a:solidFill>
          <a:ln w="631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1AE6BF92-3028-4431-ADBC-1E9BB057A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40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Lisää kuva kaarimuotoon napsauttamalla alla näkyvää kuvaketta. </a:t>
            </a:r>
            <a:br>
              <a:rPr lang="fi-FI" dirty="0"/>
            </a:br>
            <a:r>
              <a:rPr lang="fi-FI" dirty="0"/>
              <a:t>Kaareen sijoitetun kuvan rajausta voit muuttaa helposti aktivoimalla kuvalaatikon ja valitsemalla Muotoile-välilehdeltä Rajaa-työkalu. Nyt voit siirtää kuvaa hiirellä/nuolinäppäimillä tai skaalata kuvaa tarttumalla kuvan kulmissa oleviin valkoisiin palloihin. Kun kuvasta näkyy sopiva kohta, klikkaa kuvan ulkopuolelle. </a:t>
            </a:r>
            <a:br>
              <a:rPr lang="fi-FI" dirty="0"/>
            </a:br>
            <a:r>
              <a:rPr lang="fi-FI" dirty="0"/>
              <a:t>Kuvan voi poistaa/vaihtaa klikkaamalla </a:t>
            </a:r>
            <a:r>
              <a:rPr lang="fi-FI" dirty="0" err="1"/>
              <a:t>Delete</a:t>
            </a:r>
            <a:r>
              <a:rPr lang="fi-FI" dirty="0"/>
              <a:t>-näppäintä.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446265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umma, kaarikuva (vihreä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17198E08-DB3F-A08F-18BB-190D5C2AD4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B1CE9FC7-AFDF-BEB5-0F29-CEF4854031A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A50EBD2-4D93-49FC-921F-E533D3B5A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sp>
        <p:nvSpPr>
          <p:cNvPr id="9" name="Vapaamuotoinen: Muoto 8">
            <a:extLst>
              <a:ext uri="{FF2B5EF4-FFF2-40B4-BE49-F238E27FC236}">
                <a16:creationId xmlns:a16="http://schemas.microsoft.com/office/drawing/2014/main" id="{54176FD1-491F-4565-AD04-02D3E4A08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211000" cy="2626729"/>
          </a:xfrm>
          <a:custGeom>
            <a:avLst/>
            <a:gdLst>
              <a:gd name="connsiteX0" fmla="*/ 0 w 4211000"/>
              <a:gd name="connsiteY0" fmla="*/ 0 h 2626729"/>
              <a:gd name="connsiteX1" fmla="*/ 4211000 w 4211000"/>
              <a:gd name="connsiteY1" fmla="*/ 0 h 2626729"/>
              <a:gd name="connsiteX2" fmla="*/ 2537419 w 4211000"/>
              <a:gd name="connsiteY2" fmla="*/ 2401455 h 2626729"/>
              <a:gd name="connsiteX3" fmla="*/ 2288870 w 4211000"/>
              <a:gd name="connsiteY3" fmla="*/ 2626729 h 2626729"/>
              <a:gd name="connsiteX4" fmla="*/ 2103117 w 4211000"/>
              <a:gd name="connsiteY4" fmla="*/ 2466836 h 2626729"/>
              <a:gd name="connsiteX5" fmla="*/ 0 w 4211000"/>
              <a:gd name="connsiteY5" fmla="*/ 1263540 h 262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1000" h="2626729">
                <a:moveTo>
                  <a:pt x="0" y="0"/>
                </a:moveTo>
                <a:lnTo>
                  <a:pt x="4211000" y="0"/>
                </a:lnTo>
                <a:cubicBezTo>
                  <a:pt x="3829959" y="899818"/>
                  <a:pt x="3255676" y="1717413"/>
                  <a:pt x="2537419" y="2401455"/>
                </a:cubicBezTo>
                <a:lnTo>
                  <a:pt x="2288870" y="2626729"/>
                </a:lnTo>
                <a:lnTo>
                  <a:pt x="2103117" y="2466836"/>
                </a:lnTo>
                <a:cubicBezTo>
                  <a:pt x="1479755" y="1963705"/>
                  <a:pt x="770090" y="1553807"/>
                  <a:pt x="0" y="1263540"/>
                </a:cubicBezTo>
                <a:close/>
              </a:path>
            </a:pathLst>
          </a:custGeom>
          <a:solidFill>
            <a:schemeClr val="accent2"/>
          </a:solidFill>
          <a:ln w="631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1A9C61E1-211B-4C47-ACC9-7596D32F2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40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Lisää kuva kaarimuotoon napsauttamalla alla näkyvää kuvaketta. </a:t>
            </a:r>
            <a:br>
              <a:rPr lang="fi-FI" dirty="0"/>
            </a:br>
            <a:r>
              <a:rPr lang="fi-FI" dirty="0"/>
              <a:t>Kaareen sijoitetun kuvan rajausta voit muuttaa helposti aktivoimalla kuvalaatikon ja valitsemalla Muotoile-välilehdeltä Rajaa-työkalu. Nyt voit siirtää kuvaa hiirellä/nuolinäppäimillä tai skaalata kuvaa tarttumalla kuvan kulmissa oleviin valkoisiin palloihin. Kun kuvasta näkyy sopiva kohta, klikkaa kuvan ulkopuolelle. </a:t>
            </a:r>
            <a:br>
              <a:rPr lang="fi-FI" dirty="0"/>
            </a:br>
            <a:r>
              <a:rPr lang="fi-FI" dirty="0"/>
              <a:t>Kuvan voi poistaa/vaihtaa klikkaamalla </a:t>
            </a:r>
            <a:r>
              <a:rPr lang="fi-FI" dirty="0" err="1"/>
              <a:t>Delete</a:t>
            </a:r>
            <a:r>
              <a:rPr lang="fi-FI" dirty="0"/>
              <a:t>-näppäintä.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44969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0" y="1714500"/>
            <a:ext cx="10827659" cy="411480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fi-FI" dirty="0"/>
              <a:t>Lisää tekstiä napauttamalla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0"/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88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0" y="1714500"/>
            <a:ext cx="5309056" cy="411480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Sisällön paikkamerkki 3">
            <a:extLst>
              <a:ext uri="{FF2B5EF4-FFF2-40B4-BE49-F238E27FC236}">
                <a16:creationId xmlns:a16="http://schemas.microsoft.com/office/drawing/2014/main" id="{A7CCBFD4-DB01-BC93-C9B2-24B252E8E11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00774" y="1714500"/>
            <a:ext cx="5309055" cy="411480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5782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kuvituselemen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CD2308A2-F97E-5E2C-0183-C452E3A78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44573" y="992282"/>
            <a:ext cx="3719613" cy="4487796"/>
          </a:xfrm>
          <a:custGeom>
            <a:avLst/>
            <a:gdLst>
              <a:gd name="connsiteX0" fmla="*/ 1570333 w 3133431"/>
              <a:gd name="connsiteY0" fmla="*/ 0 h 3780554"/>
              <a:gd name="connsiteX1" fmla="*/ 1725558 w 3133431"/>
              <a:gd name="connsiteY1" fmla="*/ 115881 h 3780554"/>
              <a:gd name="connsiteX2" fmla="*/ 3133431 w 3133431"/>
              <a:gd name="connsiteY2" fmla="*/ 2177043 h 3780554"/>
              <a:gd name="connsiteX3" fmla="*/ 1556626 w 3133431"/>
              <a:gd name="connsiteY3" fmla="*/ 3780554 h 3780554"/>
              <a:gd name="connsiteX4" fmla="*/ 1088242 w 3133431"/>
              <a:gd name="connsiteY4" fmla="*/ 3708341 h 3780554"/>
              <a:gd name="connsiteX5" fmla="*/ 957271 w 3133431"/>
              <a:gd name="connsiteY5" fmla="*/ 3659499 h 3780554"/>
              <a:gd name="connsiteX6" fmla="*/ 825816 w 3133431"/>
              <a:gd name="connsiteY6" fmla="*/ 3595005 h 3780554"/>
              <a:gd name="connsiteX7" fmla="*/ 0 w 3133431"/>
              <a:gd name="connsiteY7" fmla="*/ 2185316 h 3780554"/>
              <a:gd name="connsiteX8" fmla="*/ 1405344 w 3133431"/>
              <a:gd name="connsiteY8" fmla="*/ 126051 h 37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3431" h="3780554">
                <a:moveTo>
                  <a:pt x="1570333" y="0"/>
                </a:moveTo>
                <a:lnTo>
                  <a:pt x="1725558" y="115881"/>
                </a:lnTo>
                <a:cubicBezTo>
                  <a:pt x="1869680" y="223340"/>
                  <a:pt x="3133431" y="1194739"/>
                  <a:pt x="3133431" y="2177043"/>
                </a:cubicBezTo>
                <a:cubicBezTo>
                  <a:pt x="3133431" y="3061210"/>
                  <a:pt x="2426096" y="3780554"/>
                  <a:pt x="1556626" y="3780554"/>
                </a:cubicBezTo>
                <a:cubicBezTo>
                  <a:pt x="1393600" y="3780554"/>
                  <a:pt x="1236274" y="3755265"/>
                  <a:pt x="1088242" y="3708341"/>
                </a:cubicBezTo>
                <a:lnTo>
                  <a:pt x="957271" y="3659499"/>
                </a:lnTo>
                <a:lnTo>
                  <a:pt x="825816" y="3595005"/>
                </a:lnTo>
                <a:cubicBezTo>
                  <a:pt x="334326" y="3323141"/>
                  <a:pt x="0" y="2793181"/>
                  <a:pt x="0" y="2185316"/>
                </a:cubicBezTo>
                <a:cubicBezTo>
                  <a:pt x="0" y="1227349"/>
                  <a:pt x="1261382" y="236038"/>
                  <a:pt x="1405344" y="12605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8165229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kuvituselement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85CA3CB4-B9F2-C26C-C51E-36DE30878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87581" y="1071466"/>
            <a:ext cx="4106590" cy="4106590"/>
          </a:xfrm>
          <a:custGeom>
            <a:avLst/>
            <a:gdLst>
              <a:gd name="connsiteX0" fmla="*/ 1815963 w 3631926"/>
              <a:gd name="connsiteY0" fmla="*/ 0 h 3631926"/>
              <a:gd name="connsiteX1" fmla="*/ 3631926 w 3631926"/>
              <a:gd name="connsiteY1" fmla="*/ 1815963 h 3631926"/>
              <a:gd name="connsiteX2" fmla="*/ 1815963 w 3631926"/>
              <a:gd name="connsiteY2" fmla="*/ 3631926 h 3631926"/>
              <a:gd name="connsiteX3" fmla="*/ 0 w 3631926"/>
              <a:gd name="connsiteY3" fmla="*/ 1815963 h 3631926"/>
              <a:gd name="connsiteX4" fmla="*/ 1815963 w 3631926"/>
              <a:gd name="connsiteY4" fmla="*/ 0 h 363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1926" h="3631926">
                <a:moveTo>
                  <a:pt x="1815963" y="0"/>
                </a:moveTo>
                <a:cubicBezTo>
                  <a:pt x="2818892" y="0"/>
                  <a:pt x="3631926" y="813034"/>
                  <a:pt x="3631926" y="1815963"/>
                </a:cubicBezTo>
                <a:cubicBezTo>
                  <a:pt x="3631926" y="2818892"/>
                  <a:pt x="2818892" y="3631926"/>
                  <a:pt x="1815963" y="3631926"/>
                </a:cubicBezTo>
                <a:cubicBezTo>
                  <a:pt x="813034" y="3631926"/>
                  <a:pt x="0" y="2818892"/>
                  <a:pt x="0" y="1815963"/>
                </a:cubicBezTo>
                <a:cubicBezTo>
                  <a:pt x="0" y="813034"/>
                  <a:pt x="813034" y="0"/>
                  <a:pt x="18159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  <a:lvl2pPr>
              <a:defRPr sz="1800"/>
            </a:lvl2pPr>
          </a:lstStyle>
          <a:p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457BF562-2053-6B66-1B5C-6BEB148A32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B7F60B85-9F1C-AAD2-C3EB-EEA56A2B86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131216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3414B0AE-0FD8-CFD9-B09D-A34D75146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7738" y="1358958"/>
            <a:ext cx="4462741" cy="3780554"/>
          </a:xfrm>
          <a:custGeom>
            <a:avLst/>
            <a:gdLst>
              <a:gd name="connsiteX0" fmla="*/ 3197486 w 4447882"/>
              <a:gd name="connsiteY0" fmla="*/ 0 h 3767967"/>
              <a:gd name="connsiteX1" fmla="*/ 4447882 w 4447882"/>
              <a:gd name="connsiteY1" fmla="*/ 1250582 h 3767967"/>
              <a:gd name="connsiteX2" fmla="*/ 4430916 w 4447882"/>
              <a:gd name="connsiteY2" fmla="*/ 1444099 h 3767967"/>
              <a:gd name="connsiteX3" fmla="*/ 4047613 w 4447882"/>
              <a:gd name="connsiteY3" fmla="*/ 2330767 h 3767967"/>
              <a:gd name="connsiteX4" fmla="*/ 2348850 w 4447882"/>
              <a:gd name="connsiteY4" fmla="*/ 3697123 h 3767967"/>
              <a:gd name="connsiteX5" fmla="*/ 2217042 w 4447882"/>
              <a:gd name="connsiteY5" fmla="*/ 3767967 h 3767967"/>
              <a:gd name="connsiteX6" fmla="*/ 2085609 w 4447882"/>
              <a:gd name="connsiteY6" fmla="*/ 3696563 h 3767967"/>
              <a:gd name="connsiteX7" fmla="*/ 400081 w 4447882"/>
              <a:gd name="connsiteY7" fmla="*/ 2330953 h 3767967"/>
              <a:gd name="connsiteX8" fmla="*/ 16780 w 4447882"/>
              <a:gd name="connsiteY8" fmla="*/ 1444099 h 3767967"/>
              <a:gd name="connsiteX9" fmla="*/ 0 w 4447882"/>
              <a:gd name="connsiteY9" fmla="*/ 1254497 h 3767967"/>
              <a:gd name="connsiteX10" fmla="*/ 0 w 4447882"/>
              <a:gd name="connsiteY10" fmla="*/ 1252634 h 3767967"/>
              <a:gd name="connsiteX11" fmla="*/ 0 w 4447882"/>
              <a:gd name="connsiteY11" fmla="*/ 1250582 h 3767967"/>
              <a:gd name="connsiteX12" fmla="*/ 1163332 w 4447882"/>
              <a:gd name="connsiteY12" fmla="*/ 13983 h 3767967"/>
              <a:gd name="connsiteX13" fmla="*/ 1167621 w 4447882"/>
              <a:gd name="connsiteY13" fmla="*/ 13983 h 3767967"/>
              <a:gd name="connsiteX14" fmla="*/ 2190010 w 4447882"/>
              <a:gd name="connsiteY14" fmla="*/ 510822 h 3767967"/>
              <a:gd name="connsiteX15" fmla="*/ 3197486 w 4447882"/>
              <a:gd name="connsiteY15" fmla="*/ 0 h 376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47882" h="3767967">
                <a:moveTo>
                  <a:pt x="3197486" y="0"/>
                </a:moveTo>
                <a:cubicBezTo>
                  <a:pt x="3887096" y="0"/>
                  <a:pt x="4448068" y="560972"/>
                  <a:pt x="4447882" y="1250582"/>
                </a:cubicBezTo>
                <a:cubicBezTo>
                  <a:pt x="4447882" y="1306140"/>
                  <a:pt x="4442288" y="1369527"/>
                  <a:pt x="4430916" y="1444099"/>
                </a:cubicBezTo>
                <a:cubicBezTo>
                  <a:pt x="4382070" y="1763828"/>
                  <a:pt x="4249519" y="2070509"/>
                  <a:pt x="4047613" y="2330767"/>
                </a:cubicBezTo>
                <a:cubicBezTo>
                  <a:pt x="3450847" y="3099797"/>
                  <a:pt x="2393594" y="3673074"/>
                  <a:pt x="2348850" y="3697123"/>
                </a:cubicBezTo>
                <a:lnTo>
                  <a:pt x="2217042" y="3767967"/>
                </a:lnTo>
                <a:lnTo>
                  <a:pt x="2085609" y="3696563"/>
                </a:lnTo>
                <a:cubicBezTo>
                  <a:pt x="2041425" y="3672700"/>
                  <a:pt x="996290" y="3099423"/>
                  <a:pt x="400081" y="2330953"/>
                </a:cubicBezTo>
                <a:cubicBezTo>
                  <a:pt x="198177" y="2070695"/>
                  <a:pt x="65624" y="1764016"/>
                  <a:pt x="16780" y="1444099"/>
                </a:cubicBezTo>
                <a:cubicBezTo>
                  <a:pt x="5780" y="1371390"/>
                  <a:pt x="186" y="1309309"/>
                  <a:pt x="0" y="1254497"/>
                </a:cubicBezTo>
                <a:cubicBezTo>
                  <a:pt x="0" y="1253751"/>
                  <a:pt x="0" y="1253379"/>
                  <a:pt x="0" y="1252634"/>
                </a:cubicBezTo>
                <a:cubicBezTo>
                  <a:pt x="0" y="1251888"/>
                  <a:pt x="0" y="1250582"/>
                  <a:pt x="0" y="1250582"/>
                </a:cubicBezTo>
                <a:cubicBezTo>
                  <a:pt x="4289" y="567871"/>
                  <a:pt x="505976" y="24237"/>
                  <a:pt x="1163332" y="13983"/>
                </a:cubicBezTo>
                <a:cubicBezTo>
                  <a:pt x="1164638" y="13983"/>
                  <a:pt x="1166129" y="13983"/>
                  <a:pt x="1167621" y="13983"/>
                </a:cubicBezTo>
                <a:cubicBezTo>
                  <a:pt x="1568821" y="9323"/>
                  <a:pt x="1939259" y="203955"/>
                  <a:pt x="2190010" y="510822"/>
                </a:cubicBezTo>
                <a:cubicBezTo>
                  <a:pt x="2417829" y="201346"/>
                  <a:pt x="2784540" y="0"/>
                  <a:pt x="31974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 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91D925A1-C339-B7AD-E09F-851C16E312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F1BA9CAA-79ED-C8E2-2C7B-4744CC0500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831247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kuvituselement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3414B0AE-0FD8-CFD9-B09D-A34D75146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7738" y="1358958"/>
            <a:ext cx="4462741" cy="3780554"/>
          </a:xfrm>
          <a:custGeom>
            <a:avLst/>
            <a:gdLst>
              <a:gd name="connsiteX0" fmla="*/ 3197486 w 4447882"/>
              <a:gd name="connsiteY0" fmla="*/ 0 h 3767967"/>
              <a:gd name="connsiteX1" fmla="*/ 4447882 w 4447882"/>
              <a:gd name="connsiteY1" fmla="*/ 1250582 h 3767967"/>
              <a:gd name="connsiteX2" fmla="*/ 4430916 w 4447882"/>
              <a:gd name="connsiteY2" fmla="*/ 1444099 h 3767967"/>
              <a:gd name="connsiteX3" fmla="*/ 4047613 w 4447882"/>
              <a:gd name="connsiteY3" fmla="*/ 2330767 h 3767967"/>
              <a:gd name="connsiteX4" fmla="*/ 2348850 w 4447882"/>
              <a:gd name="connsiteY4" fmla="*/ 3697123 h 3767967"/>
              <a:gd name="connsiteX5" fmla="*/ 2217042 w 4447882"/>
              <a:gd name="connsiteY5" fmla="*/ 3767967 h 3767967"/>
              <a:gd name="connsiteX6" fmla="*/ 2085609 w 4447882"/>
              <a:gd name="connsiteY6" fmla="*/ 3696563 h 3767967"/>
              <a:gd name="connsiteX7" fmla="*/ 400081 w 4447882"/>
              <a:gd name="connsiteY7" fmla="*/ 2330953 h 3767967"/>
              <a:gd name="connsiteX8" fmla="*/ 16780 w 4447882"/>
              <a:gd name="connsiteY8" fmla="*/ 1444099 h 3767967"/>
              <a:gd name="connsiteX9" fmla="*/ 0 w 4447882"/>
              <a:gd name="connsiteY9" fmla="*/ 1254497 h 3767967"/>
              <a:gd name="connsiteX10" fmla="*/ 0 w 4447882"/>
              <a:gd name="connsiteY10" fmla="*/ 1252634 h 3767967"/>
              <a:gd name="connsiteX11" fmla="*/ 0 w 4447882"/>
              <a:gd name="connsiteY11" fmla="*/ 1250582 h 3767967"/>
              <a:gd name="connsiteX12" fmla="*/ 1163332 w 4447882"/>
              <a:gd name="connsiteY12" fmla="*/ 13983 h 3767967"/>
              <a:gd name="connsiteX13" fmla="*/ 1167621 w 4447882"/>
              <a:gd name="connsiteY13" fmla="*/ 13983 h 3767967"/>
              <a:gd name="connsiteX14" fmla="*/ 2190010 w 4447882"/>
              <a:gd name="connsiteY14" fmla="*/ 510822 h 3767967"/>
              <a:gd name="connsiteX15" fmla="*/ 3197486 w 4447882"/>
              <a:gd name="connsiteY15" fmla="*/ 0 h 376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47882" h="3767967">
                <a:moveTo>
                  <a:pt x="3197486" y="0"/>
                </a:moveTo>
                <a:cubicBezTo>
                  <a:pt x="3887096" y="0"/>
                  <a:pt x="4448068" y="560972"/>
                  <a:pt x="4447882" y="1250582"/>
                </a:cubicBezTo>
                <a:cubicBezTo>
                  <a:pt x="4447882" y="1306140"/>
                  <a:pt x="4442288" y="1369527"/>
                  <a:pt x="4430916" y="1444099"/>
                </a:cubicBezTo>
                <a:cubicBezTo>
                  <a:pt x="4382070" y="1763828"/>
                  <a:pt x="4249519" y="2070509"/>
                  <a:pt x="4047613" y="2330767"/>
                </a:cubicBezTo>
                <a:cubicBezTo>
                  <a:pt x="3450847" y="3099797"/>
                  <a:pt x="2393594" y="3673074"/>
                  <a:pt x="2348850" y="3697123"/>
                </a:cubicBezTo>
                <a:lnTo>
                  <a:pt x="2217042" y="3767967"/>
                </a:lnTo>
                <a:lnTo>
                  <a:pt x="2085609" y="3696563"/>
                </a:lnTo>
                <a:cubicBezTo>
                  <a:pt x="2041425" y="3672700"/>
                  <a:pt x="996290" y="3099423"/>
                  <a:pt x="400081" y="2330953"/>
                </a:cubicBezTo>
                <a:cubicBezTo>
                  <a:pt x="198177" y="2070695"/>
                  <a:pt x="65624" y="1764016"/>
                  <a:pt x="16780" y="1444099"/>
                </a:cubicBezTo>
                <a:cubicBezTo>
                  <a:pt x="5780" y="1371390"/>
                  <a:pt x="186" y="1309309"/>
                  <a:pt x="0" y="1254497"/>
                </a:cubicBezTo>
                <a:cubicBezTo>
                  <a:pt x="0" y="1253751"/>
                  <a:pt x="0" y="1253379"/>
                  <a:pt x="0" y="1252634"/>
                </a:cubicBezTo>
                <a:cubicBezTo>
                  <a:pt x="0" y="1251888"/>
                  <a:pt x="0" y="1250582"/>
                  <a:pt x="0" y="1250582"/>
                </a:cubicBezTo>
                <a:cubicBezTo>
                  <a:pt x="4289" y="567871"/>
                  <a:pt x="505976" y="24237"/>
                  <a:pt x="1163332" y="13983"/>
                </a:cubicBezTo>
                <a:cubicBezTo>
                  <a:pt x="1164638" y="13983"/>
                  <a:pt x="1166129" y="13983"/>
                  <a:pt x="1167621" y="13983"/>
                </a:cubicBezTo>
                <a:cubicBezTo>
                  <a:pt x="1568821" y="9323"/>
                  <a:pt x="1939259" y="203955"/>
                  <a:pt x="2190010" y="510822"/>
                </a:cubicBezTo>
                <a:cubicBezTo>
                  <a:pt x="2417829" y="201346"/>
                  <a:pt x="2784540" y="0"/>
                  <a:pt x="31974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 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91D925A1-C339-B7AD-E09F-851C16E312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F1BA9CAA-79ED-C8E2-2C7B-4744CC0500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18978477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kuvituselementt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0DF876A1-E5D4-508F-65CF-525B5DEB7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02646" y="1046122"/>
            <a:ext cx="3540273" cy="4258077"/>
          </a:xfrm>
          <a:custGeom>
            <a:avLst/>
            <a:gdLst>
              <a:gd name="connsiteX0" fmla="*/ 1571621 w 3143250"/>
              <a:gd name="connsiteY0" fmla="*/ 0 h 3780556"/>
              <a:gd name="connsiteX1" fmla="*/ 3135450 w 3143250"/>
              <a:gd name="connsiteY1" fmla="*/ 1435375 h 3780556"/>
              <a:gd name="connsiteX2" fmla="*/ 3143250 w 3143250"/>
              <a:gd name="connsiteY2" fmla="*/ 1591942 h 3780556"/>
              <a:gd name="connsiteX3" fmla="*/ 3143250 w 3143250"/>
              <a:gd name="connsiteY3" fmla="*/ 1602777 h 3780556"/>
              <a:gd name="connsiteX4" fmla="*/ 3129422 w 3143250"/>
              <a:gd name="connsiteY4" fmla="*/ 1777823 h 3780556"/>
              <a:gd name="connsiteX5" fmla="*/ 1742554 w 3143250"/>
              <a:gd name="connsiteY5" fmla="*/ 3651528 h 3780556"/>
              <a:gd name="connsiteX6" fmla="*/ 1573669 w 3143250"/>
              <a:gd name="connsiteY6" fmla="*/ 3780556 h 3780556"/>
              <a:gd name="connsiteX7" fmla="*/ 1403207 w 3143250"/>
              <a:gd name="connsiteY7" fmla="*/ 3653418 h 3780556"/>
              <a:gd name="connsiteX8" fmla="*/ 13843 w 3143250"/>
              <a:gd name="connsiteY8" fmla="*/ 1781868 h 3780556"/>
              <a:gd name="connsiteX9" fmla="*/ 0 w 3143250"/>
              <a:gd name="connsiteY9" fmla="*/ 1602993 h 3780556"/>
              <a:gd name="connsiteX10" fmla="*/ 0 w 3143250"/>
              <a:gd name="connsiteY10" fmla="*/ 1591743 h 3780556"/>
              <a:gd name="connsiteX11" fmla="*/ 7790 w 3143250"/>
              <a:gd name="connsiteY11" fmla="*/ 1435375 h 3780556"/>
              <a:gd name="connsiteX12" fmla="*/ 1571621 w 3143250"/>
              <a:gd name="connsiteY12" fmla="*/ 0 h 378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3250" h="3780556">
                <a:moveTo>
                  <a:pt x="1571621" y="0"/>
                </a:moveTo>
                <a:cubicBezTo>
                  <a:pt x="2384246" y="0"/>
                  <a:pt x="3054805" y="630295"/>
                  <a:pt x="3135450" y="1435375"/>
                </a:cubicBezTo>
                <a:lnTo>
                  <a:pt x="3143250" y="1591942"/>
                </a:lnTo>
                <a:lnTo>
                  <a:pt x="3143250" y="1602777"/>
                </a:lnTo>
                <a:lnTo>
                  <a:pt x="3129422" y="1777823"/>
                </a:lnTo>
                <a:cubicBezTo>
                  <a:pt x="2990726" y="2673733"/>
                  <a:pt x="1876957" y="3548880"/>
                  <a:pt x="1742554" y="3651528"/>
                </a:cubicBezTo>
                <a:lnTo>
                  <a:pt x="1573669" y="3780556"/>
                </a:lnTo>
                <a:lnTo>
                  <a:pt x="1403207" y="3653418"/>
                </a:lnTo>
                <a:cubicBezTo>
                  <a:pt x="1268508" y="3552987"/>
                  <a:pt x="152783" y="2695562"/>
                  <a:pt x="13843" y="1781868"/>
                </a:cubicBezTo>
                <a:lnTo>
                  <a:pt x="0" y="1602993"/>
                </a:lnTo>
                <a:lnTo>
                  <a:pt x="0" y="1591743"/>
                </a:lnTo>
                <a:lnTo>
                  <a:pt x="7790" y="1435375"/>
                </a:lnTo>
                <a:cubicBezTo>
                  <a:pt x="88436" y="630295"/>
                  <a:pt x="758995" y="0"/>
                  <a:pt x="15716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 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23" name="Otsikko 1">
            <a:extLst>
              <a:ext uri="{FF2B5EF4-FFF2-40B4-BE49-F238E27FC236}">
                <a16:creationId xmlns:a16="http://schemas.microsoft.com/office/drawing/2014/main" id="{10C21353-E662-A370-76E8-8B375D7068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24" name="Sisällön paikkamerkki 2">
            <a:extLst>
              <a:ext uri="{FF2B5EF4-FFF2-40B4-BE49-F238E27FC236}">
                <a16:creationId xmlns:a16="http://schemas.microsoft.com/office/drawing/2014/main" id="{287405B4-BE24-E005-CD80-0EE4814FEC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11643950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kuvituselementti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C913CA0B-44C9-CF29-C8D1-6423C991C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22873" y="1210782"/>
            <a:ext cx="4386956" cy="3896331"/>
          </a:xfrm>
          <a:custGeom>
            <a:avLst/>
            <a:gdLst>
              <a:gd name="connsiteX0" fmla="*/ 2673722 w 4218938"/>
              <a:gd name="connsiteY0" fmla="*/ 3269886 h 3747104"/>
              <a:gd name="connsiteX1" fmla="*/ 2912330 w 4218938"/>
              <a:gd name="connsiteY1" fmla="*/ 3508494 h 3747104"/>
              <a:gd name="connsiteX2" fmla="*/ 2673722 w 4218938"/>
              <a:gd name="connsiteY2" fmla="*/ 3747104 h 3747104"/>
              <a:gd name="connsiteX3" fmla="*/ 2435112 w 4218938"/>
              <a:gd name="connsiteY3" fmla="*/ 3508494 h 3747104"/>
              <a:gd name="connsiteX4" fmla="*/ 2673722 w 4218938"/>
              <a:gd name="connsiteY4" fmla="*/ 3269886 h 3747104"/>
              <a:gd name="connsiteX5" fmla="*/ 1635199 w 4218938"/>
              <a:gd name="connsiteY5" fmla="*/ 3269886 h 3747104"/>
              <a:gd name="connsiteX6" fmla="*/ 1873809 w 4218938"/>
              <a:gd name="connsiteY6" fmla="*/ 3508494 h 3747104"/>
              <a:gd name="connsiteX7" fmla="*/ 1635199 w 4218938"/>
              <a:gd name="connsiteY7" fmla="*/ 3747104 h 3747104"/>
              <a:gd name="connsiteX8" fmla="*/ 1396590 w 4218938"/>
              <a:gd name="connsiteY8" fmla="*/ 3508494 h 3747104"/>
              <a:gd name="connsiteX9" fmla="*/ 1635199 w 4218938"/>
              <a:gd name="connsiteY9" fmla="*/ 3269886 h 3747104"/>
              <a:gd name="connsiteX10" fmla="*/ 2019098 w 4218938"/>
              <a:gd name="connsiteY10" fmla="*/ 0 h 3747104"/>
              <a:gd name="connsiteX11" fmla="*/ 2036522 w 4218938"/>
              <a:gd name="connsiteY11" fmla="*/ 0 h 3747104"/>
              <a:gd name="connsiteX12" fmla="*/ 2209578 w 4218938"/>
              <a:gd name="connsiteY12" fmla="*/ 11529 h 3747104"/>
              <a:gd name="connsiteX13" fmla="*/ 3174210 w 4218938"/>
              <a:gd name="connsiteY13" fmla="*/ 741376 h 3747104"/>
              <a:gd name="connsiteX14" fmla="*/ 3260160 w 4218938"/>
              <a:gd name="connsiteY14" fmla="*/ 741376 h 3747104"/>
              <a:gd name="connsiteX15" fmla="*/ 4218938 w 4218938"/>
              <a:gd name="connsiteY15" fmla="*/ 1700156 h 3747104"/>
              <a:gd name="connsiteX16" fmla="*/ 4218782 w 4218938"/>
              <a:gd name="connsiteY16" fmla="*/ 1700467 h 3747104"/>
              <a:gd name="connsiteX17" fmla="*/ 3260003 w 4218938"/>
              <a:gd name="connsiteY17" fmla="*/ 2659246 h 3747104"/>
              <a:gd name="connsiteX18" fmla="*/ 958779 w 4218938"/>
              <a:gd name="connsiteY18" fmla="*/ 2659246 h 3747104"/>
              <a:gd name="connsiteX19" fmla="*/ 0 w 4218938"/>
              <a:gd name="connsiteY19" fmla="*/ 1700310 h 3747104"/>
              <a:gd name="connsiteX20" fmla="*/ 958779 w 4218938"/>
              <a:gd name="connsiteY20" fmla="*/ 741531 h 3747104"/>
              <a:gd name="connsiteX21" fmla="*/ 995704 w 4218938"/>
              <a:gd name="connsiteY21" fmla="*/ 741531 h 3747104"/>
              <a:gd name="connsiteX22" fmla="*/ 1849975 w 4218938"/>
              <a:gd name="connsiteY22" fmla="*/ 15806 h 374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218938" h="3747104">
                <a:moveTo>
                  <a:pt x="2673722" y="3269886"/>
                </a:moveTo>
                <a:cubicBezTo>
                  <a:pt x="2805437" y="3269886"/>
                  <a:pt x="2912330" y="3376779"/>
                  <a:pt x="2912330" y="3508494"/>
                </a:cubicBezTo>
                <a:cubicBezTo>
                  <a:pt x="2912330" y="3640210"/>
                  <a:pt x="2805437" y="3747104"/>
                  <a:pt x="2673722" y="3747104"/>
                </a:cubicBezTo>
                <a:cubicBezTo>
                  <a:pt x="2542005" y="3747104"/>
                  <a:pt x="2435112" y="3640210"/>
                  <a:pt x="2435112" y="3508494"/>
                </a:cubicBezTo>
                <a:cubicBezTo>
                  <a:pt x="2435112" y="3376779"/>
                  <a:pt x="2542005" y="3269886"/>
                  <a:pt x="2673722" y="3269886"/>
                </a:cubicBezTo>
                <a:close/>
                <a:moveTo>
                  <a:pt x="1635199" y="3269886"/>
                </a:moveTo>
                <a:cubicBezTo>
                  <a:pt x="1766914" y="3269886"/>
                  <a:pt x="1873809" y="3376779"/>
                  <a:pt x="1873809" y="3508494"/>
                </a:cubicBezTo>
                <a:cubicBezTo>
                  <a:pt x="1873809" y="3640210"/>
                  <a:pt x="1766914" y="3747104"/>
                  <a:pt x="1635199" y="3747104"/>
                </a:cubicBezTo>
                <a:cubicBezTo>
                  <a:pt x="1503484" y="3747104"/>
                  <a:pt x="1396590" y="3640210"/>
                  <a:pt x="1396590" y="3508494"/>
                </a:cubicBezTo>
                <a:cubicBezTo>
                  <a:pt x="1396590" y="3376779"/>
                  <a:pt x="1503484" y="3269886"/>
                  <a:pt x="1635199" y="3269886"/>
                </a:cubicBezTo>
                <a:close/>
                <a:moveTo>
                  <a:pt x="2019098" y="0"/>
                </a:moveTo>
                <a:lnTo>
                  <a:pt x="2036522" y="0"/>
                </a:lnTo>
                <a:lnTo>
                  <a:pt x="2209578" y="11529"/>
                </a:lnTo>
                <a:cubicBezTo>
                  <a:pt x="2624543" y="72097"/>
                  <a:pt x="2985789" y="354354"/>
                  <a:pt x="3174210" y="741376"/>
                </a:cubicBezTo>
                <a:lnTo>
                  <a:pt x="3260160" y="741376"/>
                </a:lnTo>
                <a:cubicBezTo>
                  <a:pt x="3788884" y="741376"/>
                  <a:pt x="4218938" y="1171431"/>
                  <a:pt x="4218938" y="1700156"/>
                </a:cubicBezTo>
                <a:lnTo>
                  <a:pt x="4218782" y="1700467"/>
                </a:lnTo>
                <a:cubicBezTo>
                  <a:pt x="4218782" y="2229192"/>
                  <a:pt x="3788728" y="2659246"/>
                  <a:pt x="3260003" y="2659246"/>
                </a:cubicBezTo>
                <a:lnTo>
                  <a:pt x="958779" y="2659246"/>
                </a:lnTo>
                <a:cubicBezTo>
                  <a:pt x="430054" y="2659246"/>
                  <a:pt x="0" y="2229035"/>
                  <a:pt x="0" y="1700310"/>
                </a:cubicBezTo>
                <a:cubicBezTo>
                  <a:pt x="0" y="1171586"/>
                  <a:pt x="430054" y="741531"/>
                  <a:pt x="958779" y="741531"/>
                </a:cubicBezTo>
                <a:lnTo>
                  <a:pt x="995704" y="741531"/>
                </a:lnTo>
                <a:cubicBezTo>
                  <a:pt x="1136340" y="363877"/>
                  <a:pt x="1453248" y="84690"/>
                  <a:pt x="1849975" y="15806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 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B8ED1808-2BF7-7846-718F-446C70C9CB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F55F0934-939A-955F-8A4E-E6337B72A6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58038186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kuvituselementti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C20113C1-3A1E-A727-A40B-2687A88CB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16080" y="1345802"/>
            <a:ext cx="3566453" cy="3657496"/>
          </a:xfrm>
          <a:custGeom>
            <a:avLst/>
            <a:gdLst>
              <a:gd name="connsiteX0" fmla="*/ 1760916 w 3474428"/>
              <a:gd name="connsiteY0" fmla="*/ 0 h 3563122"/>
              <a:gd name="connsiteX1" fmla="*/ 3474428 w 3474428"/>
              <a:gd name="connsiteY1" fmla="*/ 1310652 h 3563122"/>
              <a:gd name="connsiteX2" fmla="*/ 3463196 w 3474428"/>
              <a:gd name="connsiteY2" fmla="*/ 3563122 h 3563122"/>
              <a:gd name="connsiteX3" fmla="*/ 2174181 w 3474428"/>
              <a:gd name="connsiteY3" fmla="*/ 3563122 h 3563122"/>
              <a:gd name="connsiteX4" fmla="*/ 2183264 w 3474428"/>
              <a:gd name="connsiteY4" fmla="*/ 2546479 h 3563122"/>
              <a:gd name="connsiteX5" fmla="*/ 2185081 w 3474428"/>
              <a:gd name="connsiteY5" fmla="*/ 2546479 h 3563122"/>
              <a:gd name="connsiteX6" fmla="*/ 1731680 w 3474428"/>
              <a:gd name="connsiteY6" fmla="*/ 2094400 h 3563122"/>
              <a:gd name="connsiteX7" fmla="*/ 1278279 w 3474428"/>
              <a:gd name="connsiteY7" fmla="*/ 2547800 h 3563122"/>
              <a:gd name="connsiteX8" fmla="*/ 1277948 w 3474428"/>
              <a:gd name="connsiteY8" fmla="*/ 2547800 h 3563122"/>
              <a:gd name="connsiteX9" fmla="*/ 1283894 w 3474428"/>
              <a:gd name="connsiteY9" fmla="*/ 3563122 h 3563122"/>
              <a:gd name="connsiteX10" fmla="*/ 0 w 3474428"/>
              <a:gd name="connsiteY10" fmla="*/ 3563122 h 3563122"/>
              <a:gd name="connsiteX11" fmla="*/ 0 w 3474428"/>
              <a:gd name="connsiteY11" fmla="*/ 1343191 h 356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428" h="3563122">
                <a:moveTo>
                  <a:pt x="1760916" y="0"/>
                </a:moveTo>
                <a:lnTo>
                  <a:pt x="3474428" y="1310652"/>
                </a:lnTo>
                <a:lnTo>
                  <a:pt x="3463196" y="3563122"/>
                </a:lnTo>
                <a:lnTo>
                  <a:pt x="2174181" y="3563122"/>
                </a:lnTo>
                <a:cubicBezTo>
                  <a:pt x="2174181" y="3563122"/>
                  <a:pt x="2183264" y="2546479"/>
                  <a:pt x="2183264" y="2546479"/>
                </a:cubicBezTo>
                <a:lnTo>
                  <a:pt x="2185081" y="2546479"/>
                </a:lnTo>
                <a:cubicBezTo>
                  <a:pt x="2184421" y="2296737"/>
                  <a:pt x="1982083" y="2094400"/>
                  <a:pt x="1731680" y="2094400"/>
                </a:cubicBezTo>
                <a:cubicBezTo>
                  <a:pt x="1481277" y="2094400"/>
                  <a:pt x="1278279" y="2297397"/>
                  <a:pt x="1278279" y="2547800"/>
                </a:cubicBezTo>
                <a:lnTo>
                  <a:pt x="1277948" y="2547800"/>
                </a:lnTo>
                <a:lnTo>
                  <a:pt x="1283894" y="3563122"/>
                </a:lnTo>
                <a:lnTo>
                  <a:pt x="0" y="3563122"/>
                </a:lnTo>
                <a:lnTo>
                  <a:pt x="0" y="134319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 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9D155B5-4174-10C8-115B-B9D61F974B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710BA9C9-CE48-68F1-9BC0-820A9E5DC2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27450439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kuvituselementti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3169AB7E-C761-156E-F906-8C03230BB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8581" y="1850065"/>
            <a:ext cx="3994479" cy="2965354"/>
          </a:xfrm>
          <a:custGeom>
            <a:avLst/>
            <a:gdLst>
              <a:gd name="connsiteX0" fmla="*/ 355267 w 3513838"/>
              <a:gd name="connsiteY0" fmla="*/ 1939502 h 2608544"/>
              <a:gd name="connsiteX1" fmla="*/ 540513 w 3513838"/>
              <a:gd name="connsiteY1" fmla="*/ 2202652 h 2608544"/>
              <a:gd name="connsiteX2" fmla="*/ 693024 w 3513838"/>
              <a:gd name="connsiteY2" fmla="*/ 2260764 h 2608544"/>
              <a:gd name="connsiteX3" fmla="*/ 693024 w 3513838"/>
              <a:gd name="connsiteY3" fmla="*/ 2261272 h 2608544"/>
              <a:gd name="connsiteX4" fmla="*/ 1114395 w 3513838"/>
              <a:gd name="connsiteY4" fmla="*/ 2072092 h 2608544"/>
              <a:gd name="connsiteX5" fmla="*/ 1168445 w 3513838"/>
              <a:gd name="connsiteY5" fmla="*/ 1939629 h 2608544"/>
              <a:gd name="connsiteX6" fmla="*/ 1289490 w 3513838"/>
              <a:gd name="connsiteY6" fmla="*/ 1939629 h 2608544"/>
              <a:gd name="connsiteX7" fmla="*/ 1289490 w 3513838"/>
              <a:gd name="connsiteY7" fmla="*/ 1940897 h 2608544"/>
              <a:gd name="connsiteX8" fmla="*/ 1443270 w 3513838"/>
              <a:gd name="connsiteY8" fmla="*/ 1940897 h 2608544"/>
              <a:gd name="connsiteX9" fmla="*/ 1836093 w 3513838"/>
              <a:gd name="connsiteY9" fmla="*/ 2333720 h 2608544"/>
              <a:gd name="connsiteX10" fmla="*/ 2228788 w 3513838"/>
              <a:gd name="connsiteY10" fmla="*/ 1942166 h 2608544"/>
              <a:gd name="connsiteX11" fmla="*/ 2228535 w 3513838"/>
              <a:gd name="connsiteY11" fmla="*/ 1940009 h 2608544"/>
              <a:gd name="connsiteX12" fmla="*/ 2579360 w 3513838"/>
              <a:gd name="connsiteY12" fmla="*/ 1939629 h 2608544"/>
              <a:gd name="connsiteX13" fmla="*/ 2764606 w 3513838"/>
              <a:gd name="connsiteY13" fmla="*/ 2202779 h 2608544"/>
              <a:gd name="connsiteX14" fmla="*/ 2917118 w 3513838"/>
              <a:gd name="connsiteY14" fmla="*/ 2260891 h 2608544"/>
              <a:gd name="connsiteX15" fmla="*/ 2917118 w 3513838"/>
              <a:gd name="connsiteY15" fmla="*/ 2261398 h 2608544"/>
              <a:gd name="connsiteX16" fmla="*/ 3338488 w 3513838"/>
              <a:gd name="connsiteY16" fmla="*/ 2072219 h 2608544"/>
              <a:gd name="connsiteX17" fmla="*/ 3392540 w 3513838"/>
              <a:gd name="connsiteY17" fmla="*/ 1939755 h 2608544"/>
              <a:gd name="connsiteX18" fmla="*/ 3513548 w 3513838"/>
              <a:gd name="connsiteY18" fmla="*/ 1939755 h 2608544"/>
              <a:gd name="connsiteX19" fmla="*/ 3501475 w 3513838"/>
              <a:gd name="connsiteY19" fmla="*/ 2067248 h 2608544"/>
              <a:gd name="connsiteX20" fmla="*/ 2917118 w 3513838"/>
              <a:gd name="connsiteY20" fmla="*/ 2575429 h 2608544"/>
              <a:gd name="connsiteX21" fmla="*/ 2914833 w 3513838"/>
              <a:gd name="connsiteY21" fmla="*/ 2575429 h 2608544"/>
              <a:gd name="connsiteX22" fmla="*/ 2387516 w 3513838"/>
              <a:gd name="connsiteY22" fmla="*/ 2316845 h 2608544"/>
              <a:gd name="connsiteX23" fmla="*/ 1836093 w 3513838"/>
              <a:gd name="connsiteY23" fmla="*/ 2608544 h 2608544"/>
              <a:gd name="connsiteX24" fmla="*/ 1229348 w 3513838"/>
              <a:gd name="connsiteY24" fmla="*/ 2219019 h 2608544"/>
              <a:gd name="connsiteX25" fmla="*/ 693024 w 3513838"/>
              <a:gd name="connsiteY25" fmla="*/ 2575429 h 2608544"/>
              <a:gd name="connsiteX26" fmla="*/ 690739 w 3513838"/>
              <a:gd name="connsiteY26" fmla="*/ 2575429 h 2608544"/>
              <a:gd name="connsiteX27" fmla="*/ 4441 w 3513838"/>
              <a:gd name="connsiteY27" fmla="*/ 1939882 h 2608544"/>
              <a:gd name="connsiteX28" fmla="*/ 3513584 w 3513838"/>
              <a:gd name="connsiteY28" fmla="*/ 1939374 h 2608544"/>
              <a:gd name="connsiteX29" fmla="*/ 3513584 w 3513838"/>
              <a:gd name="connsiteY29" fmla="*/ 1939755 h 2608544"/>
              <a:gd name="connsiteX30" fmla="*/ 3513548 w 3513838"/>
              <a:gd name="connsiteY30" fmla="*/ 1939755 h 2608544"/>
              <a:gd name="connsiteX31" fmla="*/ 350825 w 3513838"/>
              <a:gd name="connsiteY31" fmla="*/ 968736 h 2608544"/>
              <a:gd name="connsiteX32" fmla="*/ 536071 w 3513838"/>
              <a:gd name="connsiteY32" fmla="*/ 1231886 h 2608544"/>
              <a:gd name="connsiteX33" fmla="*/ 688583 w 3513838"/>
              <a:gd name="connsiteY33" fmla="*/ 1289998 h 2608544"/>
              <a:gd name="connsiteX34" fmla="*/ 688583 w 3513838"/>
              <a:gd name="connsiteY34" fmla="*/ 1290506 h 2608544"/>
              <a:gd name="connsiteX35" fmla="*/ 1109954 w 3513838"/>
              <a:gd name="connsiteY35" fmla="*/ 1101326 h 2608544"/>
              <a:gd name="connsiteX36" fmla="*/ 1164006 w 3513838"/>
              <a:gd name="connsiteY36" fmla="*/ 968736 h 2608544"/>
              <a:gd name="connsiteX37" fmla="*/ 1285049 w 3513838"/>
              <a:gd name="connsiteY37" fmla="*/ 968736 h 2608544"/>
              <a:gd name="connsiteX38" fmla="*/ 1285049 w 3513838"/>
              <a:gd name="connsiteY38" fmla="*/ 970385 h 2608544"/>
              <a:gd name="connsiteX39" fmla="*/ 1443523 w 3513838"/>
              <a:gd name="connsiteY39" fmla="*/ 970385 h 2608544"/>
              <a:gd name="connsiteX40" fmla="*/ 1836346 w 3513838"/>
              <a:gd name="connsiteY40" fmla="*/ 1363208 h 2608544"/>
              <a:gd name="connsiteX41" fmla="*/ 2229042 w 3513838"/>
              <a:gd name="connsiteY41" fmla="*/ 971400 h 2608544"/>
              <a:gd name="connsiteX42" fmla="*/ 2228662 w 3513838"/>
              <a:gd name="connsiteY42" fmla="*/ 969117 h 2608544"/>
              <a:gd name="connsiteX43" fmla="*/ 2579488 w 3513838"/>
              <a:gd name="connsiteY43" fmla="*/ 968736 h 2608544"/>
              <a:gd name="connsiteX44" fmla="*/ 2764734 w 3513838"/>
              <a:gd name="connsiteY44" fmla="*/ 1231886 h 2608544"/>
              <a:gd name="connsiteX45" fmla="*/ 2917244 w 3513838"/>
              <a:gd name="connsiteY45" fmla="*/ 1289998 h 2608544"/>
              <a:gd name="connsiteX46" fmla="*/ 2917244 w 3513838"/>
              <a:gd name="connsiteY46" fmla="*/ 1290506 h 2608544"/>
              <a:gd name="connsiteX47" fmla="*/ 3338615 w 3513838"/>
              <a:gd name="connsiteY47" fmla="*/ 1101326 h 2608544"/>
              <a:gd name="connsiteX48" fmla="*/ 3392667 w 3513838"/>
              <a:gd name="connsiteY48" fmla="*/ 968736 h 2608544"/>
              <a:gd name="connsiteX49" fmla="*/ 3513710 w 3513838"/>
              <a:gd name="connsiteY49" fmla="*/ 968736 h 2608544"/>
              <a:gd name="connsiteX50" fmla="*/ 2917244 w 3513838"/>
              <a:gd name="connsiteY50" fmla="*/ 1604663 h 2608544"/>
              <a:gd name="connsiteX51" fmla="*/ 2914961 w 3513838"/>
              <a:gd name="connsiteY51" fmla="*/ 1604663 h 2608544"/>
              <a:gd name="connsiteX52" fmla="*/ 2387771 w 3513838"/>
              <a:gd name="connsiteY52" fmla="*/ 1346206 h 2608544"/>
              <a:gd name="connsiteX53" fmla="*/ 1836219 w 3513838"/>
              <a:gd name="connsiteY53" fmla="*/ 1638160 h 2608544"/>
              <a:gd name="connsiteX54" fmla="*/ 1227065 w 3513838"/>
              <a:gd name="connsiteY54" fmla="*/ 1243433 h 2608544"/>
              <a:gd name="connsiteX55" fmla="*/ 688456 w 3513838"/>
              <a:gd name="connsiteY55" fmla="*/ 1604663 h 2608544"/>
              <a:gd name="connsiteX56" fmla="*/ 686172 w 3513838"/>
              <a:gd name="connsiteY56" fmla="*/ 1604663 h 2608544"/>
              <a:gd name="connsiteX57" fmla="*/ 686426 w 3513838"/>
              <a:gd name="connsiteY57" fmla="*/ 1604790 h 2608544"/>
              <a:gd name="connsiteX58" fmla="*/ 0 w 3513838"/>
              <a:gd name="connsiteY58" fmla="*/ 969117 h 2608544"/>
              <a:gd name="connsiteX59" fmla="*/ 353617 w 3513838"/>
              <a:gd name="connsiteY59" fmla="*/ 0 h 2608544"/>
              <a:gd name="connsiteX60" fmla="*/ 538863 w 3513838"/>
              <a:gd name="connsiteY60" fmla="*/ 263152 h 2608544"/>
              <a:gd name="connsiteX61" fmla="*/ 691374 w 3513838"/>
              <a:gd name="connsiteY61" fmla="*/ 321263 h 2608544"/>
              <a:gd name="connsiteX62" fmla="*/ 691374 w 3513838"/>
              <a:gd name="connsiteY62" fmla="*/ 321770 h 2608544"/>
              <a:gd name="connsiteX63" fmla="*/ 1112746 w 3513838"/>
              <a:gd name="connsiteY63" fmla="*/ 132590 h 2608544"/>
              <a:gd name="connsiteX64" fmla="*/ 1166796 w 3513838"/>
              <a:gd name="connsiteY64" fmla="*/ 127 h 2608544"/>
              <a:gd name="connsiteX65" fmla="*/ 1168066 w 3513838"/>
              <a:gd name="connsiteY65" fmla="*/ 127 h 2608544"/>
              <a:gd name="connsiteX66" fmla="*/ 1443015 w 3513838"/>
              <a:gd name="connsiteY66" fmla="*/ 127 h 2608544"/>
              <a:gd name="connsiteX67" fmla="*/ 1835838 w 3513838"/>
              <a:gd name="connsiteY67" fmla="*/ 392950 h 2608544"/>
              <a:gd name="connsiteX68" fmla="*/ 2228535 w 3513838"/>
              <a:gd name="connsiteY68" fmla="*/ 127 h 2608544"/>
              <a:gd name="connsiteX69" fmla="*/ 2503486 w 3513838"/>
              <a:gd name="connsiteY69" fmla="*/ 127 h 2608544"/>
              <a:gd name="connsiteX70" fmla="*/ 2579360 w 3513838"/>
              <a:gd name="connsiteY70" fmla="*/ 127 h 2608544"/>
              <a:gd name="connsiteX71" fmla="*/ 2764860 w 3513838"/>
              <a:gd name="connsiteY71" fmla="*/ 263405 h 2608544"/>
              <a:gd name="connsiteX72" fmla="*/ 2917370 w 3513838"/>
              <a:gd name="connsiteY72" fmla="*/ 321517 h 2608544"/>
              <a:gd name="connsiteX73" fmla="*/ 2917370 w 3513838"/>
              <a:gd name="connsiteY73" fmla="*/ 322024 h 2608544"/>
              <a:gd name="connsiteX74" fmla="*/ 3338743 w 3513838"/>
              <a:gd name="connsiteY74" fmla="*/ 132845 h 2608544"/>
              <a:gd name="connsiteX75" fmla="*/ 3392793 w 3513838"/>
              <a:gd name="connsiteY75" fmla="*/ 255 h 2608544"/>
              <a:gd name="connsiteX76" fmla="*/ 3513838 w 3513838"/>
              <a:gd name="connsiteY76" fmla="*/ 255 h 2608544"/>
              <a:gd name="connsiteX77" fmla="*/ 2917370 w 3513838"/>
              <a:gd name="connsiteY77" fmla="*/ 636182 h 2608544"/>
              <a:gd name="connsiteX78" fmla="*/ 2915087 w 3513838"/>
              <a:gd name="connsiteY78" fmla="*/ 636182 h 2608544"/>
              <a:gd name="connsiteX79" fmla="*/ 2387009 w 3513838"/>
              <a:gd name="connsiteY79" fmla="*/ 376709 h 2608544"/>
              <a:gd name="connsiteX80" fmla="*/ 1835838 w 3513838"/>
              <a:gd name="connsiteY80" fmla="*/ 667901 h 2608544"/>
              <a:gd name="connsiteX81" fmla="*/ 1228714 w 3513838"/>
              <a:gd name="connsiteY81" fmla="*/ 277616 h 2608544"/>
              <a:gd name="connsiteX82" fmla="*/ 691374 w 3513838"/>
              <a:gd name="connsiteY82" fmla="*/ 636054 h 2608544"/>
              <a:gd name="connsiteX83" fmla="*/ 689090 w 3513838"/>
              <a:gd name="connsiteY83" fmla="*/ 636054 h 2608544"/>
              <a:gd name="connsiteX84" fmla="*/ 2664 w 3513838"/>
              <a:gd name="connsiteY84" fmla="*/ 508 h 260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513838" h="2608544">
                <a:moveTo>
                  <a:pt x="355267" y="1939502"/>
                </a:moveTo>
                <a:cubicBezTo>
                  <a:pt x="378486" y="2044686"/>
                  <a:pt x="442053" y="2140861"/>
                  <a:pt x="540513" y="2202652"/>
                </a:cubicBezTo>
                <a:cubicBezTo>
                  <a:pt x="588601" y="2232851"/>
                  <a:pt x="640368" y="2251882"/>
                  <a:pt x="693024" y="2260764"/>
                </a:cubicBezTo>
                <a:lnTo>
                  <a:pt x="693024" y="2261272"/>
                </a:lnTo>
                <a:cubicBezTo>
                  <a:pt x="853781" y="2288171"/>
                  <a:pt x="1022407" y="2218766"/>
                  <a:pt x="1114395" y="2072092"/>
                </a:cubicBezTo>
                <a:cubicBezTo>
                  <a:pt x="1140660" y="2030221"/>
                  <a:pt x="1158549" y="1985432"/>
                  <a:pt x="1168445" y="1939629"/>
                </a:cubicBezTo>
                <a:lnTo>
                  <a:pt x="1289490" y="1939629"/>
                </a:lnTo>
                <a:cubicBezTo>
                  <a:pt x="1289490" y="1939629"/>
                  <a:pt x="1289490" y="1940389"/>
                  <a:pt x="1289490" y="1940897"/>
                </a:cubicBezTo>
                <a:lnTo>
                  <a:pt x="1443270" y="1940897"/>
                </a:lnTo>
                <a:cubicBezTo>
                  <a:pt x="1443270" y="2157483"/>
                  <a:pt x="1619507" y="2333720"/>
                  <a:pt x="1836093" y="2333720"/>
                </a:cubicBezTo>
                <a:cubicBezTo>
                  <a:pt x="2052298" y="2333720"/>
                  <a:pt x="2228154" y="2158117"/>
                  <a:pt x="2228788" y="1942166"/>
                </a:cubicBezTo>
                <a:cubicBezTo>
                  <a:pt x="2228788" y="1941404"/>
                  <a:pt x="2228535" y="1940770"/>
                  <a:pt x="2228535" y="1940009"/>
                </a:cubicBezTo>
                <a:lnTo>
                  <a:pt x="2579360" y="1939629"/>
                </a:lnTo>
                <a:cubicBezTo>
                  <a:pt x="2602580" y="2044812"/>
                  <a:pt x="2666146" y="2140989"/>
                  <a:pt x="2764606" y="2202779"/>
                </a:cubicBezTo>
                <a:cubicBezTo>
                  <a:pt x="2812694" y="2232977"/>
                  <a:pt x="2864462" y="2252009"/>
                  <a:pt x="2917118" y="2260891"/>
                </a:cubicBezTo>
                <a:lnTo>
                  <a:pt x="2917118" y="2261398"/>
                </a:lnTo>
                <a:cubicBezTo>
                  <a:pt x="3077876" y="2288297"/>
                  <a:pt x="3246500" y="2218893"/>
                  <a:pt x="3338488" y="2072219"/>
                </a:cubicBezTo>
                <a:cubicBezTo>
                  <a:pt x="3364753" y="2030349"/>
                  <a:pt x="3382643" y="1985559"/>
                  <a:pt x="3392540" y="1939755"/>
                </a:cubicBezTo>
                <a:lnTo>
                  <a:pt x="3513548" y="1939755"/>
                </a:lnTo>
                <a:lnTo>
                  <a:pt x="3501475" y="2067248"/>
                </a:lnTo>
                <a:cubicBezTo>
                  <a:pt x="3446769" y="2355982"/>
                  <a:pt x="3212543" y="2570765"/>
                  <a:pt x="2917118" y="2575429"/>
                </a:cubicBezTo>
                <a:cubicBezTo>
                  <a:pt x="2916356" y="2575429"/>
                  <a:pt x="2915595" y="2575429"/>
                  <a:pt x="2914833" y="2575429"/>
                </a:cubicBezTo>
                <a:cubicBezTo>
                  <a:pt x="2707510" y="2577966"/>
                  <a:pt x="2516174" y="2476334"/>
                  <a:pt x="2387516" y="2316845"/>
                </a:cubicBezTo>
                <a:cubicBezTo>
                  <a:pt x="2267107" y="2492829"/>
                  <a:pt x="2064859" y="2608544"/>
                  <a:pt x="1836093" y="2608544"/>
                </a:cubicBezTo>
                <a:cubicBezTo>
                  <a:pt x="1567106" y="2608544"/>
                  <a:pt x="1335041" y="2448675"/>
                  <a:pt x="1229348" y="2219019"/>
                </a:cubicBezTo>
                <a:cubicBezTo>
                  <a:pt x="1133934" y="2428247"/>
                  <a:pt x="933843" y="2571748"/>
                  <a:pt x="693024" y="2575429"/>
                </a:cubicBezTo>
                <a:cubicBezTo>
                  <a:pt x="692262" y="2575429"/>
                  <a:pt x="691501" y="2575429"/>
                  <a:pt x="690739" y="2575429"/>
                </a:cubicBezTo>
                <a:cubicBezTo>
                  <a:pt x="347020" y="2579488"/>
                  <a:pt x="47073" y="2298193"/>
                  <a:pt x="4441" y="1939882"/>
                </a:cubicBezTo>
                <a:close/>
                <a:moveTo>
                  <a:pt x="3513584" y="1939374"/>
                </a:moveTo>
                <a:lnTo>
                  <a:pt x="3513584" y="1939755"/>
                </a:lnTo>
                <a:lnTo>
                  <a:pt x="3513548" y="1939755"/>
                </a:lnTo>
                <a:close/>
                <a:moveTo>
                  <a:pt x="350825" y="968736"/>
                </a:moveTo>
                <a:cubicBezTo>
                  <a:pt x="374045" y="1073920"/>
                  <a:pt x="437612" y="1170096"/>
                  <a:pt x="536071" y="1231886"/>
                </a:cubicBezTo>
                <a:cubicBezTo>
                  <a:pt x="584033" y="1262085"/>
                  <a:pt x="635927" y="1281116"/>
                  <a:pt x="688583" y="1289998"/>
                </a:cubicBezTo>
                <a:lnTo>
                  <a:pt x="688583" y="1290506"/>
                </a:lnTo>
                <a:cubicBezTo>
                  <a:pt x="849341" y="1317405"/>
                  <a:pt x="1017839" y="1248001"/>
                  <a:pt x="1109954" y="1101326"/>
                </a:cubicBezTo>
                <a:cubicBezTo>
                  <a:pt x="1136218" y="1059328"/>
                  <a:pt x="1154108" y="1014540"/>
                  <a:pt x="1164006" y="968736"/>
                </a:cubicBezTo>
                <a:lnTo>
                  <a:pt x="1285049" y="968736"/>
                </a:lnTo>
                <a:cubicBezTo>
                  <a:pt x="1285049" y="969244"/>
                  <a:pt x="1285049" y="970385"/>
                  <a:pt x="1285049" y="970385"/>
                </a:cubicBezTo>
                <a:lnTo>
                  <a:pt x="1443523" y="970385"/>
                </a:lnTo>
                <a:cubicBezTo>
                  <a:pt x="1443523" y="1186971"/>
                  <a:pt x="1619761" y="1363208"/>
                  <a:pt x="1836346" y="1363208"/>
                </a:cubicBezTo>
                <a:cubicBezTo>
                  <a:pt x="2052551" y="1363208"/>
                  <a:pt x="2228535" y="1187605"/>
                  <a:pt x="2229042" y="971400"/>
                </a:cubicBezTo>
                <a:cubicBezTo>
                  <a:pt x="2228916" y="970640"/>
                  <a:pt x="2228662" y="969878"/>
                  <a:pt x="2228662" y="969117"/>
                </a:cubicBezTo>
                <a:lnTo>
                  <a:pt x="2579488" y="968736"/>
                </a:lnTo>
                <a:cubicBezTo>
                  <a:pt x="2602706" y="1073920"/>
                  <a:pt x="2666274" y="1170096"/>
                  <a:pt x="2764734" y="1231886"/>
                </a:cubicBezTo>
                <a:cubicBezTo>
                  <a:pt x="2812694" y="1262085"/>
                  <a:pt x="2864588" y="1281116"/>
                  <a:pt x="2917244" y="1289998"/>
                </a:cubicBezTo>
                <a:lnTo>
                  <a:pt x="2917244" y="1290506"/>
                </a:lnTo>
                <a:cubicBezTo>
                  <a:pt x="3078002" y="1317405"/>
                  <a:pt x="3246500" y="1248001"/>
                  <a:pt x="3338615" y="1101326"/>
                </a:cubicBezTo>
                <a:cubicBezTo>
                  <a:pt x="3364880" y="1059328"/>
                  <a:pt x="3382770" y="1014540"/>
                  <a:pt x="3392667" y="968736"/>
                </a:cubicBezTo>
                <a:lnTo>
                  <a:pt x="3513710" y="968736"/>
                </a:lnTo>
                <a:cubicBezTo>
                  <a:pt x="3512569" y="1319688"/>
                  <a:pt x="3254874" y="1599461"/>
                  <a:pt x="2917244" y="1604663"/>
                </a:cubicBezTo>
                <a:cubicBezTo>
                  <a:pt x="2916484" y="1604663"/>
                  <a:pt x="2915722" y="1604663"/>
                  <a:pt x="2914961" y="1604663"/>
                </a:cubicBezTo>
                <a:cubicBezTo>
                  <a:pt x="2707637" y="1607074"/>
                  <a:pt x="2516427" y="1505696"/>
                  <a:pt x="2387771" y="1346206"/>
                </a:cubicBezTo>
                <a:cubicBezTo>
                  <a:pt x="2267488" y="1522318"/>
                  <a:pt x="2065112" y="1638160"/>
                  <a:pt x="1836219" y="1638160"/>
                </a:cubicBezTo>
                <a:cubicBezTo>
                  <a:pt x="1565202" y="1638160"/>
                  <a:pt x="1331615" y="1475879"/>
                  <a:pt x="1227065" y="1243433"/>
                </a:cubicBezTo>
                <a:cubicBezTo>
                  <a:pt x="1132539" y="1455325"/>
                  <a:pt x="931179" y="1600984"/>
                  <a:pt x="688456" y="1604663"/>
                </a:cubicBezTo>
                <a:cubicBezTo>
                  <a:pt x="687694" y="1604663"/>
                  <a:pt x="686934" y="1604663"/>
                  <a:pt x="686172" y="1604663"/>
                </a:cubicBezTo>
                <a:lnTo>
                  <a:pt x="686426" y="1604790"/>
                </a:lnTo>
                <a:cubicBezTo>
                  <a:pt x="342705" y="1608850"/>
                  <a:pt x="42632" y="1327429"/>
                  <a:pt x="0" y="969117"/>
                </a:cubicBezTo>
                <a:close/>
                <a:moveTo>
                  <a:pt x="353617" y="0"/>
                </a:moveTo>
                <a:cubicBezTo>
                  <a:pt x="376837" y="105184"/>
                  <a:pt x="440404" y="201360"/>
                  <a:pt x="538863" y="263152"/>
                </a:cubicBezTo>
                <a:cubicBezTo>
                  <a:pt x="586824" y="293349"/>
                  <a:pt x="638719" y="312382"/>
                  <a:pt x="691374" y="321263"/>
                </a:cubicBezTo>
                <a:lnTo>
                  <a:pt x="691374" y="321770"/>
                </a:lnTo>
                <a:cubicBezTo>
                  <a:pt x="852132" y="348669"/>
                  <a:pt x="1020630" y="279265"/>
                  <a:pt x="1112746" y="132590"/>
                </a:cubicBezTo>
                <a:cubicBezTo>
                  <a:pt x="1139009" y="90594"/>
                  <a:pt x="1156900" y="45804"/>
                  <a:pt x="1166796" y="127"/>
                </a:cubicBezTo>
                <a:lnTo>
                  <a:pt x="1168066" y="127"/>
                </a:lnTo>
                <a:lnTo>
                  <a:pt x="1443015" y="127"/>
                </a:lnTo>
                <a:cubicBezTo>
                  <a:pt x="1443015" y="216713"/>
                  <a:pt x="1619254" y="392950"/>
                  <a:pt x="1835838" y="392950"/>
                </a:cubicBezTo>
                <a:cubicBezTo>
                  <a:pt x="2052298" y="392950"/>
                  <a:pt x="2228535" y="216713"/>
                  <a:pt x="2228535" y="127"/>
                </a:cubicBezTo>
                <a:lnTo>
                  <a:pt x="2503486" y="127"/>
                </a:lnTo>
                <a:lnTo>
                  <a:pt x="2579360" y="127"/>
                </a:lnTo>
                <a:cubicBezTo>
                  <a:pt x="2602580" y="105312"/>
                  <a:pt x="2666146" y="201487"/>
                  <a:pt x="2764860" y="263405"/>
                </a:cubicBezTo>
                <a:cubicBezTo>
                  <a:pt x="2812821" y="293602"/>
                  <a:pt x="2864716" y="312635"/>
                  <a:pt x="2917370" y="321517"/>
                </a:cubicBezTo>
                <a:lnTo>
                  <a:pt x="2917370" y="322024"/>
                </a:lnTo>
                <a:cubicBezTo>
                  <a:pt x="3078129" y="348923"/>
                  <a:pt x="3246627" y="279519"/>
                  <a:pt x="3338743" y="132845"/>
                </a:cubicBezTo>
                <a:cubicBezTo>
                  <a:pt x="3365006" y="90847"/>
                  <a:pt x="3382897" y="46058"/>
                  <a:pt x="3392793" y="255"/>
                </a:cubicBezTo>
                <a:lnTo>
                  <a:pt x="3513838" y="255"/>
                </a:lnTo>
                <a:cubicBezTo>
                  <a:pt x="3512696" y="351206"/>
                  <a:pt x="3255002" y="630978"/>
                  <a:pt x="2917370" y="636182"/>
                </a:cubicBezTo>
                <a:cubicBezTo>
                  <a:pt x="2916610" y="636182"/>
                  <a:pt x="2915848" y="636182"/>
                  <a:pt x="2915087" y="636182"/>
                </a:cubicBezTo>
                <a:cubicBezTo>
                  <a:pt x="2707256" y="638719"/>
                  <a:pt x="2515666" y="536707"/>
                  <a:pt x="2387009" y="376709"/>
                </a:cubicBezTo>
                <a:cubicBezTo>
                  <a:pt x="2266599" y="552312"/>
                  <a:pt x="2064478" y="667901"/>
                  <a:pt x="1835838" y="667901"/>
                </a:cubicBezTo>
                <a:cubicBezTo>
                  <a:pt x="1566598" y="667901"/>
                  <a:pt x="1334279" y="507650"/>
                  <a:pt x="1228714" y="277616"/>
                </a:cubicBezTo>
                <a:cubicBezTo>
                  <a:pt x="1133681" y="487985"/>
                  <a:pt x="932955" y="632374"/>
                  <a:pt x="691374" y="636054"/>
                </a:cubicBezTo>
                <a:cubicBezTo>
                  <a:pt x="690613" y="636054"/>
                  <a:pt x="689851" y="636054"/>
                  <a:pt x="689090" y="636054"/>
                </a:cubicBezTo>
                <a:cubicBezTo>
                  <a:pt x="345371" y="640242"/>
                  <a:pt x="45296" y="358819"/>
                  <a:pt x="2664" y="50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D05048C3-7FA6-3884-A3E9-700D49D2C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DA603E91-F656-12B5-2562-5589767A6D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8356119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7C80A9E-A3B7-A6AF-80F7-86AFC224A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5655076" cy="68580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fi-FI" dirty="0"/>
            </a:br>
            <a:r>
              <a:rPr lang="fi-FI" dirty="0"/>
              <a:t>Lisää kuva napsauttamalla </a:t>
            </a:r>
            <a:br>
              <a:rPr lang="fi-FI" dirty="0"/>
            </a:br>
            <a:r>
              <a:rPr lang="fi-FI" dirty="0"/>
              <a:t>keskellä näkyvää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</p:txBody>
      </p:sp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538C098E-3E44-B9F0-FC60-C2CF26355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5391" y="571499"/>
            <a:ext cx="5224437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1A7FEF0-1E42-E87F-44AE-D7AF91FB143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5390" y="2048747"/>
            <a:ext cx="5224437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20162051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5E40DAB-D981-7D68-5629-60F3AB80C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lang="fi-FI" sz="14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lnSpc>
                <a:spcPts val="1600"/>
              </a:lnSpc>
              <a:spcBef>
                <a:spcPts val="800"/>
              </a:spcBef>
              <a:buClr>
                <a:schemeClr val="accent1"/>
              </a:buClr>
              <a:defRPr/>
            </a:pPr>
            <a:br>
              <a:rPr lang="fi-FI" dirty="0"/>
            </a:br>
            <a:r>
              <a:rPr lang="fi-FI" dirty="0"/>
              <a:t>Lisää kuva kaarimuotoon napsauttamalla alla näkyvää kuvaketta. </a:t>
            </a:r>
            <a:br>
              <a:rPr lang="fi-FI" dirty="0"/>
            </a:br>
            <a:r>
              <a:rPr lang="fi-FI" dirty="0"/>
              <a:t>Kaareen sijoitetun kuvan rajausta voit muuttaa helposti aktivoimalla kuvalaatikon ja valitsemalla Muotoile-välilehdeltä Rajaa-työkalu. Nyt voit siirtää kuvaa hiirellä/nuolinäppäimillä tai skaalata kuvaa tarttumalla kuvan kulmissa oleviin valkoisiin palloihin. Kun kuvasta näkyy sopiva kohta, klikkaa kuvan ulkopuolelle. </a:t>
            </a:r>
            <a:br>
              <a:rPr lang="fi-FI" dirty="0"/>
            </a:br>
            <a:r>
              <a:rPr lang="fi-FI" dirty="0"/>
              <a:t>Kuvan voi poistaa/vaihtaa klikkaamalla </a:t>
            </a:r>
            <a:r>
              <a:rPr lang="fi-FI" dirty="0" err="1"/>
              <a:t>Delete</a:t>
            </a:r>
            <a:r>
              <a:rPr lang="fi-FI" dirty="0"/>
              <a:t>-näppäintä.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242EB14F-ACB7-4C77-5CF1-616AC397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1213" y="571499"/>
            <a:ext cx="6548615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1DFC1383-5B5F-9DE1-C50A-5F631A3705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61212" y="2048747"/>
            <a:ext cx="6548615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7703614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skitetty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5941" y="2046515"/>
            <a:ext cx="9506859" cy="1148610"/>
          </a:xfrm>
        </p:spPr>
        <p:txBody>
          <a:bodyPr>
            <a:noAutofit/>
          </a:bodyPr>
          <a:lstStyle>
            <a:lvl1pPr algn="ctr">
              <a:defRPr sz="3800"/>
            </a:lvl1pPr>
          </a:lstStyle>
          <a:p>
            <a:r>
              <a:rPr lang="fi-FI" dirty="0"/>
              <a:t>Lisää tekstiä napsauttamalla</a:t>
            </a:r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125EE5CF-D820-EC6B-B521-B4A14B9F9AF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465941" y="3352147"/>
            <a:ext cx="9506859" cy="1814939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Lisää tekstiä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1344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11C1D0A0-B4E1-10DE-121D-A479D19B3C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pic>
        <p:nvPicPr>
          <p:cNvPr id="9" name="Kuva 2">
            <a:extLst>
              <a:ext uri="{FF2B5EF4-FFF2-40B4-BE49-F238E27FC236}">
                <a16:creationId xmlns:a16="http://schemas.microsoft.com/office/drawing/2014/main" id="{FA607794-4935-7662-5871-AD2ED2609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8380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1">
            <a:extLst>
              <a:ext uri="{FF2B5EF4-FFF2-40B4-BE49-F238E27FC236}">
                <a16:creationId xmlns:a16="http://schemas.microsoft.com/office/drawing/2014/main" id="{6E2A3B3F-ED59-5905-C8DB-A53BFFB1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57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0DF876A1-E5D4-508F-65CF-525B5DEB7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02646" y="1046122"/>
            <a:ext cx="3540273" cy="4258077"/>
          </a:xfrm>
          <a:custGeom>
            <a:avLst/>
            <a:gdLst>
              <a:gd name="connsiteX0" fmla="*/ 1571621 w 3143250"/>
              <a:gd name="connsiteY0" fmla="*/ 0 h 3780556"/>
              <a:gd name="connsiteX1" fmla="*/ 3135450 w 3143250"/>
              <a:gd name="connsiteY1" fmla="*/ 1435375 h 3780556"/>
              <a:gd name="connsiteX2" fmla="*/ 3143250 w 3143250"/>
              <a:gd name="connsiteY2" fmla="*/ 1591942 h 3780556"/>
              <a:gd name="connsiteX3" fmla="*/ 3143250 w 3143250"/>
              <a:gd name="connsiteY3" fmla="*/ 1602777 h 3780556"/>
              <a:gd name="connsiteX4" fmla="*/ 3129422 w 3143250"/>
              <a:gd name="connsiteY4" fmla="*/ 1777823 h 3780556"/>
              <a:gd name="connsiteX5" fmla="*/ 1742554 w 3143250"/>
              <a:gd name="connsiteY5" fmla="*/ 3651528 h 3780556"/>
              <a:gd name="connsiteX6" fmla="*/ 1573669 w 3143250"/>
              <a:gd name="connsiteY6" fmla="*/ 3780556 h 3780556"/>
              <a:gd name="connsiteX7" fmla="*/ 1403207 w 3143250"/>
              <a:gd name="connsiteY7" fmla="*/ 3653418 h 3780556"/>
              <a:gd name="connsiteX8" fmla="*/ 13843 w 3143250"/>
              <a:gd name="connsiteY8" fmla="*/ 1781868 h 3780556"/>
              <a:gd name="connsiteX9" fmla="*/ 0 w 3143250"/>
              <a:gd name="connsiteY9" fmla="*/ 1602993 h 3780556"/>
              <a:gd name="connsiteX10" fmla="*/ 0 w 3143250"/>
              <a:gd name="connsiteY10" fmla="*/ 1591743 h 3780556"/>
              <a:gd name="connsiteX11" fmla="*/ 7790 w 3143250"/>
              <a:gd name="connsiteY11" fmla="*/ 1435375 h 3780556"/>
              <a:gd name="connsiteX12" fmla="*/ 1571621 w 3143250"/>
              <a:gd name="connsiteY12" fmla="*/ 0 h 378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3250" h="3780556">
                <a:moveTo>
                  <a:pt x="1571621" y="0"/>
                </a:moveTo>
                <a:cubicBezTo>
                  <a:pt x="2384246" y="0"/>
                  <a:pt x="3054805" y="630295"/>
                  <a:pt x="3135450" y="1435375"/>
                </a:cubicBezTo>
                <a:lnTo>
                  <a:pt x="3143250" y="1591942"/>
                </a:lnTo>
                <a:lnTo>
                  <a:pt x="3143250" y="1602777"/>
                </a:lnTo>
                <a:lnTo>
                  <a:pt x="3129422" y="1777823"/>
                </a:lnTo>
                <a:cubicBezTo>
                  <a:pt x="2990726" y="2673733"/>
                  <a:pt x="1876957" y="3548880"/>
                  <a:pt x="1742554" y="3651528"/>
                </a:cubicBezTo>
                <a:lnTo>
                  <a:pt x="1573669" y="3780556"/>
                </a:lnTo>
                <a:lnTo>
                  <a:pt x="1403207" y="3653418"/>
                </a:lnTo>
                <a:cubicBezTo>
                  <a:pt x="1268508" y="3552987"/>
                  <a:pt x="152783" y="2695562"/>
                  <a:pt x="13843" y="1781868"/>
                </a:cubicBezTo>
                <a:lnTo>
                  <a:pt x="0" y="1602993"/>
                </a:lnTo>
                <a:lnTo>
                  <a:pt x="0" y="1591743"/>
                </a:lnTo>
                <a:lnTo>
                  <a:pt x="7790" y="1435375"/>
                </a:lnTo>
                <a:cubicBezTo>
                  <a:pt x="88436" y="630295"/>
                  <a:pt x="758995" y="0"/>
                  <a:pt x="15716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 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23" name="Otsikko 1">
            <a:extLst>
              <a:ext uri="{FF2B5EF4-FFF2-40B4-BE49-F238E27FC236}">
                <a16:creationId xmlns:a16="http://schemas.microsoft.com/office/drawing/2014/main" id="{10C21353-E662-A370-76E8-8B375D7068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24" name="Sisällön paikkamerkki 2">
            <a:extLst>
              <a:ext uri="{FF2B5EF4-FFF2-40B4-BE49-F238E27FC236}">
                <a16:creationId xmlns:a16="http://schemas.microsoft.com/office/drawing/2014/main" id="{287405B4-BE24-E005-CD80-0EE4814FEC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99387812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264402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0" y="1714500"/>
            <a:ext cx="10827659" cy="4114801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8408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0" y="1714500"/>
            <a:ext cx="5309056" cy="4114801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Sisällön paikkamerkki 3">
            <a:extLst>
              <a:ext uri="{FF2B5EF4-FFF2-40B4-BE49-F238E27FC236}">
                <a16:creationId xmlns:a16="http://schemas.microsoft.com/office/drawing/2014/main" id="{A7CCBFD4-DB01-BC93-C9B2-24B252E8E11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00774" y="1714500"/>
            <a:ext cx="5309055" cy="4114801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8102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tsikko, sisältö ja kuvituselemen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CD2308A2-F97E-5E2C-0183-C452E3A78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44573" y="992282"/>
            <a:ext cx="3719613" cy="4487796"/>
          </a:xfrm>
          <a:custGeom>
            <a:avLst/>
            <a:gdLst>
              <a:gd name="connsiteX0" fmla="*/ 1570333 w 3133431"/>
              <a:gd name="connsiteY0" fmla="*/ 0 h 3780554"/>
              <a:gd name="connsiteX1" fmla="*/ 1725558 w 3133431"/>
              <a:gd name="connsiteY1" fmla="*/ 115881 h 3780554"/>
              <a:gd name="connsiteX2" fmla="*/ 3133431 w 3133431"/>
              <a:gd name="connsiteY2" fmla="*/ 2177043 h 3780554"/>
              <a:gd name="connsiteX3" fmla="*/ 1556626 w 3133431"/>
              <a:gd name="connsiteY3" fmla="*/ 3780554 h 3780554"/>
              <a:gd name="connsiteX4" fmla="*/ 1088242 w 3133431"/>
              <a:gd name="connsiteY4" fmla="*/ 3708341 h 3780554"/>
              <a:gd name="connsiteX5" fmla="*/ 957271 w 3133431"/>
              <a:gd name="connsiteY5" fmla="*/ 3659499 h 3780554"/>
              <a:gd name="connsiteX6" fmla="*/ 825816 w 3133431"/>
              <a:gd name="connsiteY6" fmla="*/ 3595005 h 3780554"/>
              <a:gd name="connsiteX7" fmla="*/ 0 w 3133431"/>
              <a:gd name="connsiteY7" fmla="*/ 2185316 h 3780554"/>
              <a:gd name="connsiteX8" fmla="*/ 1405344 w 3133431"/>
              <a:gd name="connsiteY8" fmla="*/ 126051 h 37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3431" h="3780554">
                <a:moveTo>
                  <a:pt x="1570333" y="0"/>
                </a:moveTo>
                <a:lnTo>
                  <a:pt x="1725558" y="115881"/>
                </a:lnTo>
                <a:cubicBezTo>
                  <a:pt x="1869680" y="223340"/>
                  <a:pt x="3133431" y="1194739"/>
                  <a:pt x="3133431" y="2177043"/>
                </a:cubicBezTo>
                <a:cubicBezTo>
                  <a:pt x="3133431" y="3061210"/>
                  <a:pt x="2426096" y="3780554"/>
                  <a:pt x="1556626" y="3780554"/>
                </a:cubicBezTo>
                <a:cubicBezTo>
                  <a:pt x="1393600" y="3780554"/>
                  <a:pt x="1236274" y="3755265"/>
                  <a:pt x="1088242" y="3708341"/>
                </a:cubicBezTo>
                <a:lnTo>
                  <a:pt x="957271" y="3659499"/>
                </a:lnTo>
                <a:lnTo>
                  <a:pt x="825816" y="3595005"/>
                </a:lnTo>
                <a:cubicBezTo>
                  <a:pt x="334326" y="3323141"/>
                  <a:pt x="0" y="2793181"/>
                  <a:pt x="0" y="2185316"/>
                </a:cubicBezTo>
                <a:cubicBezTo>
                  <a:pt x="0" y="1227349"/>
                  <a:pt x="1261382" y="236038"/>
                  <a:pt x="1405344" y="12605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 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</p:txBody>
      </p:sp>
    </p:spTree>
    <p:extLst>
      <p:ext uri="{BB962C8B-B14F-4D97-AF65-F5344CB8AC3E}">
        <p14:creationId xmlns:p14="http://schemas.microsoft.com/office/powerpoint/2010/main" val="4975279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kuvituselement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85CA3CB4-B9F2-C26C-C51E-36DE30878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87581" y="1071466"/>
            <a:ext cx="4106590" cy="4106590"/>
          </a:xfrm>
          <a:custGeom>
            <a:avLst/>
            <a:gdLst>
              <a:gd name="connsiteX0" fmla="*/ 1815963 w 3631926"/>
              <a:gd name="connsiteY0" fmla="*/ 0 h 3631926"/>
              <a:gd name="connsiteX1" fmla="*/ 3631926 w 3631926"/>
              <a:gd name="connsiteY1" fmla="*/ 1815963 h 3631926"/>
              <a:gd name="connsiteX2" fmla="*/ 1815963 w 3631926"/>
              <a:gd name="connsiteY2" fmla="*/ 3631926 h 3631926"/>
              <a:gd name="connsiteX3" fmla="*/ 0 w 3631926"/>
              <a:gd name="connsiteY3" fmla="*/ 1815963 h 3631926"/>
              <a:gd name="connsiteX4" fmla="*/ 1815963 w 3631926"/>
              <a:gd name="connsiteY4" fmla="*/ 0 h 363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1926" h="3631926">
                <a:moveTo>
                  <a:pt x="1815963" y="0"/>
                </a:moveTo>
                <a:cubicBezTo>
                  <a:pt x="2818892" y="0"/>
                  <a:pt x="3631926" y="813034"/>
                  <a:pt x="3631926" y="1815963"/>
                </a:cubicBezTo>
                <a:cubicBezTo>
                  <a:pt x="3631926" y="2818892"/>
                  <a:pt x="2818892" y="3631926"/>
                  <a:pt x="1815963" y="3631926"/>
                </a:cubicBezTo>
                <a:cubicBezTo>
                  <a:pt x="813034" y="3631926"/>
                  <a:pt x="0" y="2818892"/>
                  <a:pt x="0" y="1815963"/>
                </a:cubicBezTo>
                <a:cubicBezTo>
                  <a:pt x="0" y="813034"/>
                  <a:pt x="813034" y="0"/>
                  <a:pt x="18159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 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457BF562-2053-6B66-1B5C-6BEB148A32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B7F60B85-9F1C-AAD2-C3EB-EEA56A2B86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7142105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kuvituselement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3414B0AE-0FD8-CFD9-B09D-A34D75146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7738" y="1358958"/>
            <a:ext cx="4462741" cy="3780554"/>
          </a:xfrm>
          <a:custGeom>
            <a:avLst/>
            <a:gdLst>
              <a:gd name="connsiteX0" fmla="*/ 3197486 w 4447882"/>
              <a:gd name="connsiteY0" fmla="*/ 0 h 3767967"/>
              <a:gd name="connsiteX1" fmla="*/ 4447882 w 4447882"/>
              <a:gd name="connsiteY1" fmla="*/ 1250582 h 3767967"/>
              <a:gd name="connsiteX2" fmla="*/ 4430916 w 4447882"/>
              <a:gd name="connsiteY2" fmla="*/ 1444099 h 3767967"/>
              <a:gd name="connsiteX3" fmla="*/ 4047613 w 4447882"/>
              <a:gd name="connsiteY3" fmla="*/ 2330767 h 3767967"/>
              <a:gd name="connsiteX4" fmla="*/ 2348850 w 4447882"/>
              <a:gd name="connsiteY4" fmla="*/ 3697123 h 3767967"/>
              <a:gd name="connsiteX5" fmla="*/ 2217042 w 4447882"/>
              <a:gd name="connsiteY5" fmla="*/ 3767967 h 3767967"/>
              <a:gd name="connsiteX6" fmla="*/ 2085609 w 4447882"/>
              <a:gd name="connsiteY6" fmla="*/ 3696563 h 3767967"/>
              <a:gd name="connsiteX7" fmla="*/ 400081 w 4447882"/>
              <a:gd name="connsiteY7" fmla="*/ 2330953 h 3767967"/>
              <a:gd name="connsiteX8" fmla="*/ 16780 w 4447882"/>
              <a:gd name="connsiteY8" fmla="*/ 1444099 h 3767967"/>
              <a:gd name="connsiteX9" fmla="*/ 0 w 4447882"/>
              <a:gd name="connsiteY9" fmla="*/ 1254497 h 3767967"/>
              <a:gd name="connsiteX10" fmla="*/ 0 w 4447882"/>
              <a:gd name="connsiteY10" fmla="*/ 1252634 h 3767967"/>
              <a:gd name="connsiteX11" fmla="*/ 0 w 4447882"/>
              <a:gd name="connsiteY11" fmla="*/ 1250582 h 3767967"/>
              <a:gd name="connsiteX12" fmla="*/ 1163332 w 4447882"/>
              <a:gd name="connsiteY12" fmla="*/ 13983 h 3767967"/>
              <a:gd name="connsiteX13" fmla="*/ 1167621 w 4447882"/>
              <a:gd name="connsiteY13" fmla="*/ 13983 h 3767967"/>
              <a:gd name="connsiteX14" fmla="*/ 2190010 w 4447882"/>
              <a:gd name="connsiteY14" fmla="*/ 510822 h 3767967"/>
              <a:gd name="connsiteX15" fmla="*/ 3197486 w 4447882"/>
              <a:gd name="connsiteY15" fmla="*/ 0 h 376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47882" h="3767967">
                <a:moveTo>
                  <a:pt x="3197486" y="0"/>
                </a:moveTo>
                <a:cubicBezTo>
                  <a:pt x="3887096" y="0"/>
                  <a:pt x="4448068" y="560972"/>
                  <a:pt x="4447882" y="1250582"/>
                </a:cubicBezTo>
                <a:cubicBezTo>
                  <a:pt x="4447882" y="1306140"/>
                  <a:pt x="4442288" y="1369527"/>
                  <a:pt x="4430916" y="1444099"/>
                </a:cubicBezTo>
                <a:cubicBezTo>
                  <a:pt x="4382070" y="1763828"/>
                  <a:pt x="4249519" y="2070509"/>
                  <a:pt x="4047613" y="2330767"/>
                </a:cubicBezTo>
                <a:cubicBezTo>
                  <a:pt x="3450847" y="3099797"/>
                  <a:pt x="2393594" y="3673074"/>
                  <a:pt x="2348850" y="3697123"/>
                </a:cubicBezTo>
                <a:lnTo>
                  <a:pt x="2217042" y="3767967"/>
                </a:lnTo>
                <a:lnTo>
                  <a:pt x="2085609" y="3696563"/>
                </a:lnTo>
                <a:cubicBezTo>
                  <a:pt x="2041425" y="3672700"/>
                  <a:pt x="996290" y="3099423"/>
                  <a:pt x="400081" y="2330953"/>
                </a:cubicBezTo>
                <a:cubicBezTo>
                  <a:pt x="198177" y="2070695"/>
                  <a:pt x="65624" y="1764016"/>
                  <a:pt x="16780" y="1444099"/>
                </a:cubicBezTo>
                <a:cubicBezTo>
                  <a:pt x="5780" y="1371390"/>
                  <a:pt x="186" y="1309309"/>
                  <a:pt x="0" y="1254497"/>
                </a:cubicBezTo>
                <a:cubicBezTo>
                  <a:pt x="0" y="1253751"/>
                  <a:pt x="0" y="1253379"/>
                  <a:pt x="0" y="1252634"/>
                </a:cubicBezTo>
                <a:cubicBezTo>
                  <a:pt x="0" y="1251888"/>
                  <a:pt x="0" y="1250582"/>
                  <a:pt x="0" y="1250582"/>
                </a:cubicBezTo>
                <a:cubicBezTo>
                  <a:pt x="4289" y="567871"/>
                  <a:pt x="505976" y="24237"/>
                  <a:pt x="1163332" y="13983"/>
                </a:cubicBezTo>
                <a:cubicBezTo>
                  <a:pt x="1164638" y="13983"/>
                  <a:pt x="1166129" y="13983"/>
                  <a:pt x="1167621" y="13983"/>
                </a:cubicBezTo>
                <a:cubicBezTo>
                  <a:pt x="1568821" y="9323"/>
                  <a:pt x="1939259" y="203955"/>
                  <a:pt x="2190010" y="510822"/>
                </a:cubicBezTo>
                <a:cubicBezTo>
                  <a:pt x="2417829" y="201346"/>
                  <a:pt x="2784540" y="0"/>
                  <a:pt x="31974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91D925A1-C339-B7AD-E09F-851C16E312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F1BA9CAA-79ED-C8E2-2C7B-4744CC0500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51035290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kuvituselementt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0DF876A1-E5D4-508F-65CF-525B5DEB7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02646" y="1046122"/>
            <a:ext cx="3540273" cy="4258077"/>
          </a:xfrm>
          <a:custGeom>
            <a:avLst/>
            <a:gdLst>
              <a:gd name="connsiteX0" fmla="*/ 1571621 w 3143250"/>
              <a:gd name="connsiteY0" fmla="*/ 0 h 3780556"/>
              <a:gd name="connsiteX1" fmla="*/ 3135450 w 3143250"/>
              <a:gd name="connsiteY1" fmla="*/ 1435375 h 3780556"/>
              <a:gd name="connsiteX2" fmla="*/ 3143250 w 3143250"/>
              <a:gd name="connsiteY2" fmla="*/ 1591942 h 3780556"/>
              <a:gd name="connsiteX3" fmla="*/ 3143250 w 3143250"/>
              <a:gd name="connsiteY3" fmla="*/ 1602777 h 3780556"/>
              <a:gd name="connsiteX4" fmla="*/ 3129422 w 3143250"/>
              <a:gd name="connsiteY4" fmla="*/ 1777823 h 3780556"/>
              <a:gd name="connsiteX5" fmla="*/ 1742554 w 3143250"/>
              <a:gd name="connsiteY5" fmla="*/ 3651528 h 3780556"/>
              <a:gd name="connsiteX6" fmla="*/ 1573669 w 3143250"/>
              <a:gd name="connsiteY6" fmla="*/ 3780556 h 3780556"/>
              <a:gd name="connsiteX7" fmla="*/ 1403207 w 3143250"/>
              <a:gd name="connsiteY7" fmla="*/ 3653418 h 3780556"/>
              <a:gd name="connsiteX8" fmla="*/ 13843 w 3143250"/>
              <a:gd name="connsiteY8" fmla="*/ 1781868 h 3780556"/>
              <a:gd name="connsiteX9" fmla="*/ 0 w 3143250"/>
              <a:gd name="connsiteY9" fmla="*/ 1602993 h 3780556"/>
              <a:gd name="connsiteX10" fmla="*/ 0 w 3143250"/>
              <a:gd name="connsiteY10" fmla="*/ 1591743 h 3780556"/>
              <a:gd name="connsiteX11" fmla="*/ 7790 w 3143250"/>
              <a:gd name="connsiteY11" fmla="*/ 1435375 h 3780556"/>
              <a:gd name="connsiteX12" fmla="*/ 1571621 w 3143250"/>
              <a:gd name="connsiteY12" fmla="*/ 0 h 378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3250" h="3780556">
                <a:moveTo>
                  <a:pt x="1571621" y="0"/>
                </a:moveTo>
                <a:cubicBezTo>
                  <a:pt x="2384246" y="0"/>
                  <a:pt x="3054805" y="630295"/>
                  <a:pt x="3135450" y="1435375"/>
                </a:cubicBezTo>
                <a:lnTo>
                  <a:pt x="3143250" y="1591942"/>
                </a:lnTo>
                <a:lnTo>
                  <a:pt x="3143250" y="1602777"/>
                </a:lnTo>
                <a:lnTo>
                  <a:pt x="3129422" y="1777823"/>
                </a:lnTo>
                <a:cubicBezTo>
                  <a:pt x="2990726" y="2673733"/>
                  <a:pt x="1876957" y="3548880"/>
                  <a:pt x="1742554" y="3651528"/>
                </a:cubicBezTo>
                <a:lnTo>
                  <a:pt x="1573669" y="3780556"/>
                </a:lnTo>
                <a:lnTo>
                  <a:pt x="1403207" y="3653418"/>
                </a:lnTo>
                <a:cubicBezTo>
                  <a:pt x="1268508" y="3552987"/>
                  <a:pt x="152783" y="2695562"/>
                  <a:pt x="13843" y="1781868"/>
                </a:cubicBezTo>
                <a:lnTo>
                  <a:pt x="0" y="1602993"/>
                </a:lnTo>
                <a:lnTo>
                  <a:pt x="0" y="1591743"/>
                </a:lnTo>
                <a:lnTo>
                  <a:pt x="7790" y="1435375"/>
                </a:lnTo>
                <a:cubicBezTo>
                  <a:pt x="88436" y="630295"/>
                  <a:pt x="758995" y="0"/>
                  <a:pt x="15716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23" name="Otsikko 1">
            <a:extLst>
              <a:ext uri="{FF2B5EF4-FFF2-40B4-BE49-F238E27FC236}">
                <a16:creationId xmlns:a16="http://schemas.microsoft.com/office/drawing/2014/main" id="{10C21353-E662-A370-76E8-8B375D7068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24" name="Sisällön paikkamerkki 2">
            <a:extLst>
              <a:ext uri="{FF2B5EF4-FFF2-40B4-BE49-F238E27FC236}">
                <a16:creationId xmlns:a16="http://schemas.microsoft.com/office/drawing/2014/main" id="{287405B4-BE24-E005-CD80-0EE4814FEC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8769951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kuvituselementti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C913CA0B-44C9-CF29-C8D1-6423C991C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22873" y="1210782"/>
            <a:ext cx="4386956" cy="3896331"/>
          </a:xfrm>
          <a:custGeom>
            <a:avLst/>
            <a:gdLst>
              <a:gd name="connsiteX0" fmla="*/ 2673722 w 4218938"/>
              <a:gd name="connsiteY0" fmla="*/ 3269886 h 3747104"/>
              <a:gd name="connsiteX1" fmla="*/ 2912330 w 4218938"/>
              <a:gd name="connsiteY1" fmla="*/ 3508494 h 3747104"/>
              <a:gd name="connsiteX2" fmla="*/ 2673722 w 4218938"/>
              <a:gd name="connsiteY2" fmla="*/ 3747104 h 3747104"/>
              <a:gd name="connsiteX3" fmla="*/ 2435112 w 4218938"/>
              <a:gd name="connsiteY3" fmla="*/ 3508494 h 3747104"/>
              <a:gd name="connsiteX4" fmla="*/ 2673722 w 4218938"/>
              <a:gd name="connsiteY4" fmla="*/ 3269886 h 3747104"/>
              <a:gd name="connsiteX5" fmla="*/ 1635199 w 4218938"/>
              <a:gd name="connsiteY5" fmla="*/ 3269886 h 3747104"/>
              <a:gd name="connsiteX6" fmla="*/ 1873809 w 4218938"/>
              <a:gd name="connsiteY6" fmla="*/ 3508494 h 3747104"/>
              <a:gd name="connsiteX7" fmla="*/ 1635199 w 4218938"/>
              <a:gd name="connsiteY7" fmla="*/ 3747104 h 3747104"/>
              <a:gd name="connsiteX8" fmla="*/ 1396590 w 4218938"/>
              <a:gd name="connsiteY8" fmla="*/ 3508494 h 3747104"/>
              <a:gd name="connsiteX9" fmla="*/ 1635199 w 4218938"/>
              <a:gd name="connsiteY9" fmla="*/ 3269886 h 3747104"/>
              <a:gd name="connsiteX10" fmla="*/ 2019098 w 4218938"/>
              <a:gd name="connsiteY10" fmla="*/ 0 h 3747104"/>
              <a:gd name="connsiteX11" fmla="*/ 2036522 w 4218938"/>
              <a:gd name="connsiteY11" fmla="*/ 0 h 3747104"/>
              <a:gd name="connsiteX12" fmla="*/ 2209578 w 4218938"/>
              <a:gd name="connsiteY12" fmla="*/ 11529 h 3747104"/>
              <a:gd name="connsiteX13" fmla="*/ 3174210 w 4218938"/>
              <a:gd name="connsiteY13" fmla="*/ 741376 h 3747104"/>
              <a:gd name="connsiteX14" fmla="*/ 3260160 w 4218938"/>
              <a:gd name="connsiteY14" fmla="*/ 741376 h 3747104"/>
              <a:gd name="connsiteX15" fmla="*/ 4218938 w 4218938"/>
              <a:gd name="connsiteY15" fmla="*/ 1700156 h 3747104"/>
              <a:gd name="connsiteX16" fmla="*/ 4218782 w 4218938"/>
              <a:gd name="connsiteY16" fmla="*/ 1700467 h 3747104"/>
              <a:gd name="connsiteX17" fmla="*/ 3260003 w 4218938"/>
              <a:gd name="connsiteY17" fmla="*/ 2659246 h 3747104"/>
              <a:gd name="connsiteX18" fmla="*/ 958779 w 4218938"/>
              <a:gd name="connsiteY18" fmla="*/ 2659246 h 3747104"/>
              <a:gd name="connsiteX19" fmla="*/ 0 w 4218938"/>
              <a:gd name="connsiteY19" fmla="*/ 1700310 h 3747104"/>
              <a:gd name="connsiteX20" fmla="*/ 958779 w 4218938"/>
              <a:gd name="connsiteY20" fmla="*/ 741531 h 3747104"/>
              <a:gd name="connsiteX21" fmla="*/ 995704 w 4218938"/>
              <a:gd name="connsiteY21" fmla="*/ 741531 h 3747104"/>
              <a:gd name="connsiteX22" fmla="*/ 1849975 w 4218938"/>
              <a:gd name="connsiteY22" fmla="*/ 15806 h 374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218938" h="3747104">
                <a:moveTo>
                  <a:pt x="2673722" y="3269886"/>
                </a:moveTo>
                <a:cubicBezTo>
                  <a:pt x="2805437" y="3269886"/>
                  <a:pt x="2912330" y="3376779"/>
                  <a:pt x="2912330" y="3508494"/>
                </a:cubicBezTo>
                <a:cubicBezTo>
                  <a:pt x="2912330" y="3640210"/>
                  <a:pt x="2805437" y="3747104"/>
                  <a:pt x="2673722" y="3747104"/>
                </a:cubicBezTo>
                <a:cubicBezTo>
                  <a:pt x="2542005" y="3747104"/>
                  <a:pt x="2435112" y="3640210"/>
                  <a:pt x="2435112" y="3508494"/>
                </a:cubicBezTo>
                <a:cubicBezTo>
                  <a:pt x="2435112" y="3376779"/>
                  <a:pt x="2542005" y="3269886"/>
                  <a:pt x="2673722" y="3269886"/>
                </a:cubicBezTo>
                <a:close/>
                <a:moveTo>
                  <a:pt x="1635199" y="3269886"/>
                </a:moveTo>
                <a:cubicBezTo>
                  <a:pt x="1766914" y="3269886"/>
                  <a:pt x="1873809" y="3376779"/>
                  <a:pt x="1873809" y="3508494"/>
                </a:cubicBezTo>
                <a:cubicBezTo>
                  <a:pt x="1873809" y="3640210"/>
                  <a:pt x="1766914" y="3747104"/>
                  <a:pt x="1635199" y="3747104"/>
                </a:cubicBezTo>
                <a:cubicBezTo>
                  <a:pt x="1503484" y="3747104"/>
                  <a:pt x="1396590" y="3640210"/>
                  <a:pt x="1396590" y="3508494"/>
                </a:cubicBezTo>
                <a:cubicBezTo>
                  <a:pt x="1396590" y="3376779"/>
                  <a:pt x="1503484" y="3269886"/>
                  <a:pt x="1635199" y="3269886"/>
                </a:cubicBezTo>
                <a:close/>
                <a:moveTo>
                  <a:pt x="2019098" y="0"/>
                </a:moveTo>
                <a:lnTo>
                  <a:pt x="2036522" y="0"/>
                </a:lnTo>
                <a:lnTo>
                  <a:pt x="2209578" y="11529"/>
                </a:lnTo>
                <a:cubicBezTo>
                  <a:pt x="2624543" y="72097"/>
                  <a:pt x="2985789" y="354354"/>
                  <a:pt x="3174210" y="741376"/>
                </a:cubicBezTo>
                <a:lnTo>
                  <a:pt x="3260160" y="741376"/>
                </a:lnTo>
                <a:cubicBezTo>
                  <a:pt x="3788884" y="741376"/>
                  <a:pt x="4218938" y="1171431"/>
                  <a:pt x="4218938" y="1700156"/>
                </a:cubicBezTo>
                <a:lnTo>
                  <a:pt x="4218782" y="1700467"/>
                </a:lnTo>
                <a:cubicBezTo>
                  <a:pt x="4218782" y="2229192"/>
                  <a:pt x="3788728" y="2659246"/>
                  <a:pt x="3260003" y="2659246"/>
                </a:cubicBezTo>
                <a:lnTo>
                  <a:pt x="958779" y="2659246"/>
                </a:lnTo>
                <a:cubicBezTo>
                  <a:pt x="430054" y="2659246"/>
                  <a:pt x="0" y="2229035"/>
                  <a:pt x="0" y="1700310"/>
                </a:cubicBezTo>
                <a:cubicBezTo>
                  <a:pt x="0" y="1171586"/>
                  <a:pt x="430054" y="741531"/>
                  <a:pt x="958779" y="741531"/>
                </a:cubicBezTo>
                <a:lnTo>
                  <a:pt x="995704" y="741531"/>
                </a:lnTo>
                <a:cubicBezTo>
                  <a:pt x="1136340" y="363877"/>
                  <a:pt x="1453248" y="84690"/>
                  <a:pt x="1849975" y="15806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B8ED1808-2BF7-7846-718F-446C70C9CB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F55F0934-939A-955F-8A4E-E6337B72A6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4226813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kuvituselementti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C20113C1-3A1E-A727-A40B-2687A88CB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16080" y="1345802"/>
            <a:ext cx="3566453" cy="3657496"/>
          </a:xfrm>
          <a:custGeom>
            <a:avLst/>
            <a:gdLst>
              <a:gd name="connsiteX0" fmla="*/ 1760916 w 3474428"/>
              <a:gd name="connsiteY0" fmla="*/ 0 h 3563122"/>
              <a:gd name="connsiteX1" fmla="*/ 3474428 w 3474428"/>
              <a:gd name="connsiteY1" fmla="*/ 1310652 h 3563122"/>
              <a:gd name="connsiteX2" fmla="*/ 3463196 w 3474428"/>
              <a:gd name="connsiteY2" fmla="*/ 3563122 h 3563122"/>
              <a:gd name="connsiteX3" fmla="*/ 2174181 w 3474428"/>
              <a:gd name="connsiteY3" fmla="*/ 3563122 h 3563122"/>
              <a:gd name="connsiteX4" fmla="*/ 2183264 w 3474428"/>
              <a:gd name="connsiteY4" fmla="*/ 2546479 h 3563122"/>
              <a:gd name="connsiteX5" fmla="*/ 2185081 w 3474428"/>
              <a:gd name="connsiteY5" fmla="*/ 2546479 h 3563122"/>
              <a:gd name="connsiteX6" fmla="*/ 1731680 w 3474428"/>
              <a:gd name="connsiteY6" fmla="*/ 2094400 h 3563122"/>
              <a:gd name="connsiteX7" fmla="*/ 1278279 w 3474428"/>
              <a:gd name="connsiteY7" fmla="*/ 2547800 h 3563122"/>
              <a:gd name="connsiteX8" fmla="*/ 1277948 w 3474428"/>
              <a:gd name="connsiteY8" fmla="*/ 2547800 h 3563122"/>
              <a:gd name="connsiteX9" fmla="*/ 1283894 w 3474428"/>
              <a:gd name="connsiteY9" fmla="*/ 3563122 h 3563122"/>
              <a:gd name="connsiteX10" fmla="*/ 0 w 3474428"/>
              <a:gd name="connsiteY10" fmla="*/ 3563122 h 3563122"/>
              <a:gd name="connsiteX11" fmla="*/ 0 w 3474428"/>
              <a:gd name="connsiteY11" fmla="*/ 1343191 h 356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428" h="3563122">
                <a:moveTo>
                  <a:pt x="1760916" y="0"/>
                </a:moveTo>
                <a:lnTo>
                  <a:pt x="3474428" y="1310652"/>
                </a:lnTo>
                <a:lnTo>
                  <a:pt x="3463196" y="3563122"/>
                </a:lnTo>
                <a:lnTo>
                  <a:pt x="2174181" y="3563122"/>
                </a:lnTo>
                <a:cubicBezTo>
                  <a:pt x="2174181" y="3563122"/>
                  <a:pt x="2183264" y="2546479"/>
                  <a:pt x="2183264" y="2546479"/>
                </a:cubicBezTo>
                <a:lnTo>
                  <a:pt x="2185081" y="2546479"/>
                </a:lnTo>
                <a:cubicBezTo>
                  <a:pt x="2184421" y="2296737"/>
                  <a:pt x="1982083" y="2094400"/>
                  <a:pt x="1731680" y="2094400"/>
                </a:cubicBezTo>
                <a:cubicBezTo>
                  <a:pt x="1481277" y="2094400"/>
                  <a:pt x="1278279" y="2297397"/>
                  <a:pt x="1278279" y="2547800"/>
                </a:cubicBezTo>
                <a:lnTo>
                  <a:pt x="1277948" y="2547800"/>
                </a:lnTo>
                <a:lnTo>
                  <a:pt x="1283894" y="3563122"/>
                </a:lnTo>
                <a:lnTo>
                  <a:pt x="0" y="3563122"/>
                </a:lnTo>
                <a:lnTo>
                  <a:pt x="0" y="134319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9D155B5-4174-10C8-115B-B9D61F974B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710BA9C9-CE48-68F1-9BC0-820A9E5DC2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8718897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kuvituselementti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3169AB7E-C761-156E-F906-8C03230BB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8581" y="1850065"/>
            <a:ext cx="3994479" cy="2965354"/>
          </a:xfrm>
          <a:custGeom>
            <a:avLst/>
            <a:gdLst>
              <a:gd name="connsiteX0" fmla="*/ 355267 w 3513838"/>
              <a:gd name="connsiteY0" fmla="*/ 1939502 h 2608544"/>
              <a:gd name="connsiteX1" fmla="*/ 540513 w 3513838"/>
              <a:gd name="connsiteY1" fmla="*/ 2202652 h 2608544"/>
              <a:gd name="connsiteX2" fmla="*/ 693024 w 3513838"/>
              <a:gd name="connsiteY2" fmla="*/ 2260764 h 2608544"/>
              <a:gd name="connsiteX3" fmla="*/ 693024 w 3513838"/>
              <a:gd name="connsiteY3" fmla="*/ 2261272 h 2608544"/>
              <a:gd name="connsiteX4" fmla="*/ 1114395 w 3513838"/>
              <a:gd name="connsiteY4" fmla="*/ 2072092 h 2608544"/>
              <a:gd name="connsiteX5" fmla="*/ 1168445 w 3513838"/>
              <a:gd name="connsiteY5" fmla="*/ 1939629 h 2608544"/>
              <a:gd name="connsiteX6" fmla="*/ 1289490 w 3513838"/>
              <a:gd name="connsiteY6" fmla="*/ 1939629 h 2608544"/>
              <a:gd name="connsiteX7" fmla="*/ 1289490 w 3513838"/>
              <a:gd name="connsiteY7" fmla="*/ 1940897 h 2608544"/>
              <a:gd name="connsiteX8" fmla="*/ 1443270 w 3513838"/>
              <a:gd name="connsiteY8" fmla="*/ 1940897 h 2608544"/>
              <a:gd name="connsiteX9" fmla="*/ 1836093 w 3513838"/>
              <a:gd name="connsiteY9" fmla="*/ 2333720 h 2608544"/>
              <a:gd name="connsiteX10" fmla="*/ 2228788 w 3513838"/>
              <a:gd name="connsiteY10" fmla="*/ 1942166 h 2608544"/>
              <a:gd name="connsiteX11" fmla="*/ 2228535 w 3513838"/>
              <a:gd name="connsiteY11" fmla="*/ 1940009 h 2608544"/>
              <a:gd name="connsiteX12" fmla="*/ 2579360 w 3513838"/>
              <a:gd name="connsiteY12" fmla="*/ 1939629 h 2608544"/>
              <a:gd name="connsiteX13" fmla="*/ 2764606 w 3513838"/>
              <a:gd name="connsiteY13" fmla="*/ 2202779 h 2608544"/>
              <a:gd name="connsiteX14" fmla="*/ 2917118 w 3513838"/>
              <a:gd name="connsiteY14" fmla="*/ 2260891 h 2608544"/>
              <a:gd name="connsiteX15" fmla="*/ 2917118 w 3513838"/>
              <a:gd name="connsiteY15" fmla="*/ 2261398 h 2608544"/>
              <a:gd name="connsiteX16" fmla="*/ 3338488 w 3513838"/>
              <a:gd name="connsiteY16" fmla="*/ 2072219 h 2608544"/>
              <a:gd name="connsiteX17" fmla="*/ 3392540 w 3513838"/>
              <a:gd name="connsiteY17" fmla="*/ 1939755 h 2608544"/>
              <a:gd name="connsiteX18" fmla="*/ 3513548 w 3513838"/>
              <a:gd name="connsiteY18" fmla="*/ 1939755 h 2608544"/>
              <a:gd name="connsiteX19" fmla="*/ 3501475 w 3513838"/>
              <a:gd name="connsiteY19" fmla="*/ 2067248 h 2608544"/>
              <a:gd name="connsiteX20" fmla="*/ 2917118 w 3513838"/>
              <a:gd name="connsiteY20" fmla="*/ 2575429 h 2608544"/>
              <a:gd name="connsiteX21" fmla="*/ 2914833 w 3513838"/>
              <a:gd name="connsiteY21" fmla="*/ 2575429 h 2608544"/>
              <a:gd name="connsiteX22" fmla="*/ 2387516 w 3513838"/>
              <a:gd name="connsiteY22" fmla="*/ 2316845 h 2608544"/>
              <a:gd name="connsiteX23" fmla="*/ 1836093 w 3513838"/>
              <a:gd name="connsiteY23" fmla="*/ 2608544 h 2608544"/>
              <a:gd name="connsiteX24" fmla="*/ 1229348 w 3513838"/>
              <a:gd name="connsiteY24" fmla="*/ 2219019 h 2608544"/>
              <a:gd name="connsiteX25" fmla="*/ 693024 w 3513838"/>
              <a:gd name="connsiteY25" fmla="*/ 2575429 h 2608544"/>
              <a:gd name="connsiteX26" fmla="*/ 690739 w 3513838"/>
              <a:gd name="connsiteY26" fmla="*/ 2575429 h 2608544"/>
              <a:gd name="connsiteX27" fmla="*/ 4441 w 3513838"/>
              <a:gd name="connsiteY27" fmla="*/ 1939882 h 2608544"/>
              <a:gd name="connsiteX28" fmla="*/ 3513584 w 3513838"/>
              <a:gd name="connsiteY28" fmla="*/ 1939374 h 2608544"/>
              <a:gd name="connsiteX29" fmla="*/ 3513584 w 3513838"/>
              <a:gd name="connsiteY29" fmla="*/ 1939755 h 2608544"/>
              <a:gd name="connsiteX30" fmla="*/ 3513548 w 3513838"/>
              <a:gd name="connsiteY30" fmla="*/ 1939755 h 2608544"/>
              <a:gd name="connsiteX31" fmla="*/ 350825 w 3513838"/>
              <a:gd name="connsiteY31" fmla="*/ 968736 h 2608544"/>
              <a:gd name="connsiteX32" fmla="*/ 536071 w 3513838"/>
              <a:gd name="connsiteY32" fmla="*/ 1231886 h 2608544"/>
              <a:gd name="connsiteX33" fmla="*/ 688583 w 3513838"/>
              <a:gd name="connsiteY33" fmla="*/ 1289998 h 2608544"/>
              <a:gd name="connsiteX34" fmla="*/ 688583 w 3513838"/>
              <a:gd name="connsiteY34" fmla="*/ 1290506 h 2608544"/>
              <a:gd name="connsiteX35" fmla="*/ 1109954 w 3513838"/>
              <a:gd name="connsiteY35" fmla="*/ 1101326 h 2608544"/>
              <a:gd name="connsiteX36" fmla="*/ 1164006 w 3513838"/>
              <a:gd name="connsiteY36" fmla="*/ 968736 h 2608544"/>
              <a:gd name="connsiteX37" fmla="*/ 1285049 w 3513838"/>
              <a:gd name="connsiteY37" fmla="*/ 968736 h 2608544"/>
              <a:gd name="connsiteX38" fmla="*/ 1285049 w 3513838"/>
              <a:gd name="connsiteY38" fmla="*/ 970385 h 2608544"/>
              <a:gd name="connsiteX39" fmla="*/ 1443523 w 3513838"/>
              <a:gd name="connsiteY39" fmla="*/ 970385 h 2608544"/>
              <a:gd name="connsiteX40" fmla="*/ 1836346 w 3513838"/>
              <a:gd name="connsiteY40" fmla="*/ 1363208 h 2608544"/>
              <a:gd name="connsiteX41" fmla="*/ 2229042 w 3513838"/>
              <a:gd name="connsiteY41" fmla="*/ 971400 h 2608544"/>
              <a:gd name="connsiteX42" fmla="*/ 2228662 w 3513838"/>
              <a:gd name="connsiteY42" fmla="*/ 969117 h 2608544"/>
              <a:gd name="connsiteX43" fmla="*/ 2579488 w 3513838"/>
              <a:gd name="connsiteY43" fmla="*/ 968736 h 2608544"/>
              <a:gd name="connsiteX44" fmla="*/ 2764734 w 3513838"/>
              <a:gd name="connsiteY44" fmla="*/ 1231886 h 2608544"/>
              <a:gd name="connsiteX45" fmla="*/ 2917244 w 3513838"/>
              <a:gd name="connsiteY45" fmla="*/ 1289998 h 2608544"/>
              <a:gd name="connsiteX46" fmla="*/ 2917244 w 3513838"/>
              <a:gd name="connsiteY46" fmla="*/ 1290506 h 2608544"/>
              <a:gd name="connsiteX47" fmla="*/ 3338615 w 3513838"/>
              <a:gd name="connsiteY47" fmla="*/ 1101326 h 2608544"/>
              <a:gd name="connsiteX48" fmla="*/ 3392667 w 3513838"/>
              <a:gd name="connsiteY48" fmla="*/ 968736 h 2608544"/>
              <a:gd name="connsiteX49" fmla="*/ 3513710 w 3513838"/>
              <a:gd name="connsiteY49" fmla="*/ 968736 h 2608544"/>
              <a:gd name="connsiteX50" fmla="*/ 2917244 w 3513838"/>
              <a:gd name="connsiteY50" fmla="*/ 1604663 h 2608544"/>
              <a:gd name="connsiteX51" fmla="*/ 2914961 w 3513838"/>
              <a:gd name="connsiteY51" fmla="*/ 1604663 h 2608544"/>
              <a:gd name="connsiteX52" fmla="*/ 2387771 w 3513838"/>
              <a:gd name="connsiteY52" fmla="*/ 1346206 h 2608544"/>
              <a:gd name="connsiteX53" fmla="*/ 1836219 w 3513838"/>
              <a:gd name="connsiteY53" fmla="*/ 1638160 h 2608544"/>
              <a:gd name="connsiteX54" fmla="*/ 1227065 w 3513838"/>
              <a:gd name="connsiteY54" fmla="*/ 1243433 h 2608544"/>
              <a:gd name="connsiteX55" fmla="*/ 688456 w 3513838"/>
              <a:gd name="connsiteY55" fmla="*/ 1604663 h 2608544"/>
              <a:gd name="connsiteX56" fmla="*/ 686172 w 3513838"/>
              <a:gd name="connsiteY56" fmla="*/ 1604663 h 2608544"/>
              <a:gd name="connsiteX57" fmla="*/ 686426 w 3513838"/>
              <a:gd name="connsiteY57" fmla="*/ 1604790 h 2608544"/>
              <a:gd name="connsiteX58" fmla="*/ 0 w 3513838"/>
              <a:gd name="connsiteY58" fmla="*/ 969117 h 2608544"/>
              <a:gd name="connsiteX59" fmla="*/ 353617 w 3513838"/>
              <a:gd name="connsiteY59" fmla="*/ 0 h 2608544"/>
              <a:gd name="connsiteX60" fmla="*/ 538863 w 3513838"/>
              <a:gd name="connsiteY60" fmla="*/ 263152 h 2608544"/>
              <a:gd name="connsiteX61" fmla="*/ 691374 w 3513838"/>
              <a:gd name="connsiteY61" fmla="*/ 321263 h 2608544"/>
              <a:gd name="connsiteX62" fmla="*/ 691374 w 3513838"/>
              <a:gd name="connsiteY62" fmla="*/ 321770 h 2608544"/>
              <a:gd name="connsiteX63" fmla="*/ 1112746 w 3513838"/>
              <a:gd name="connsiteY63" fmla="*/ 132590 h 2608544"/>
              <a:gd name="connsiteX64" fmla="*/ 1166796 w 3513838"/>
              <a:gd name="connsiteY64" fmla="*/ 127 h 2608544"/>
              <a:gd name="connsiteX65" fmla="*/ 1168066 w 3513838"/>
              <a:gd name="connsiteY65" fmla="*/ 127 h 2608544"/>
              <a:gd name="connsiteX66" fmla="*/ 1443015 w 3513838"/>
              <a:gd name="connsiteY66" fmla="*/ 127 h 2608544"/>
              <a:gd name="connsiteX67" fmla="*/ 1835838 w 3513838"/>
              <a:gd name="connsiteY67" fmla="*/ 392950 h 2608544"/>
              <a:gd name="connsiteX68" fmla="*/ 2228535 w 3513838"/>
              <a:gd name="connsiteY68" fmla="*/ 127 h 2608544"/>
              <a:gd name="connsiteX69" fmla="*/ 2503486 w 3513838"/>
              <a:gd name="connsiteY69" fmla="*/ 127 h 2608544"/>
              <a:gd name="connsiteX70" fmla="*/ 2579360 w 3513838"/>
              <a:gd name="connsiteY70" fmla="*/ 127 h 2608544"/>
              <a:gd name="connsiteX71" fmla="*/ 2764860 w 3513838"/>
              <a:gd name="connsiteY71" fmla="*/ 263405 h 2608544"/>
              <a:gd name="connsiteX72" fmla="*/ 2917370 w 3513838"/>
              <a:gd name="connsiteY72" fmla="*/ 321517 h 2608544"/>
              <a:gd name="connsiteX73" fmla="*/ 2917370 w 3513838"/>
              <a:gd name="connsiteY73" fmla="*/ 322024 h 2608544"/>
              <a:gd name="connsiteX74" fmla="*/ 3338743 w 3513838"/>
              <a:gd name="connsiteY74" fmla="*/ 132845 h 2608544"/>
              <a:gd name="connsiteX75" fmla="*/ 3392793 w 3513838"/>
              <a:gd name="connsiteY75" fmla="*/ 255 h 2608544"/>
              <a:gd name="connsiteX76" fmla="*/ 3513838 w 3513838"/>
              <a:gd name="connsiteY76" fmla="*/ 255 h 2608544"/>
              <a:gd name="connsiteX77" fmla="*/ 2917370 w 3513838"/>
              <a:gd name="connsiteY77" fmla="*/ 636182 h 2608544"/>
              <a:gd name="connsiteX78" fmla="*/ 2915087 w 3513838"/>
              <a:gd name="connsiteY78" fmla="*/ 636182 h 2608544"/>
              <a:gd name="connsiteX79" fmla="*/ 2387009 w 3513838"/>
              <a:gd name="connsiteY79" fmla="*/ 376709 h 2608544"/>
              <a:gd name="connsiteX80" fmla="*/ 1835838 w 3513838"/>
              <a:gd name="connsiteY80" fmla="*/ 667901 h 2608544"/>
              <a:gd name="connsiteX81" fmla="*/ 1228714 w 3513838"/>
              <a:gd name="connsiteY81" fmla="*/ 277616 h 2608544"/>
              <a:gd name="connsiteX82" fmla="*/ 691374 w 3513838"/>
              <a:gd name="connsiteY82" fmla="*/ 636054 h 2608544"/>
              <a:gd name="connsiteX83" fmla="*/ 689090 w 3513838"/>
              <a:gd name="connsiteY83" fmla="*/ 636054 h 2608544"/>
              <a:gd name="connsiteX84" fmla="*/ 2664 w 3513838"/>
              <a:gd name="connsiteY84" fmla="*/ 508 h 260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513838" h="2608544">
                <a:moveTo>
                  <a:pt x="355267" y="1939502"/>
                </a:moveTo>
                <a:cubicBezTo>
                  <a:pt x="378486" y="2044686"/>
                  <a:pt x="442053" y="2140861"/>
                  <a:pt x="540513" y="2202652"/>
                </a:cubicBezTo>
                <a:cubicBezTo>
                  <a:pt x="588601" y="2232851"/>
                  <a:pt x="640368" y="2251882"/>
                  <a:pt x="693024" y="2260764"/>
                </a:cubicBezTo>
                <a:lnTo>
                  <a:pt x="693024" y="2261272"/>
                </a:lnTo>
                <a:cubicBezTo>
                  <a:pt x="853781" y="2288171"/>
                  <a:pt x="1022407" y="2218766"/>
                  <a:pt x="1114395" y="2072092"/>
                </a:cubicBezTo>
                <a:cubicBezTo>
                  <a:pt x="1140660" y="2030221"/>
                  <a:pt x="1158549" y="1985432"/>
                  <a:pt x="1168445" y="1939629"/>
                </a:cubicBezTo>
                <a:lnTo>
                  <a:pt x="1289490" y="1939629"/>
                </a:lnTo>
                <a:cubicBezTo>
                  <a:pt x="1289490" y="1939629"/>
                  <a:pt x="1289490" y="1940389"/>
                  <a:pt x="1289490" y="1940897"/>
                </a:cubicBezTo>
                <a:lnTo>
                  <a:pt x="1443270" y="1940897"/>
                </a:lnTo>
                <a:cubicBezTo>
                  <a:pt x="1443270" y="2157483"/>
                  <a:pt x="1619507" y="2333720"/>
                  <a:pt x="1836093" y="2333720"/>
                </a:cubicBezTo>
                <a:cubicBezTo>
                  <a:pt x="2052298" y="2333720"/>
                  <a:pt x="2228154" y="2158117"/>
                  <a:pt x="2228788" y="1942166"/>
                </a:cubicBezTo>
                <a:cubicBezTo>
                  <a:pt x="2228788" y="1941404"/>
                  <a:pt x="2228535" y="1940770"/>
                  <a:pt x="2228535" y="1940009"/>
                </a:cubicBezTo>
                <a:lnTo>
                  <a:pt x="2579360" y="1939629"/>
                </a:lnTo>
                <a:cubicBezTo>
                  <a:pt x="2602580" y="2044812"/>
                  <a:pt x="2666146" y="2140989"/>
                  <a:pt x="2764606" y="2202779"/>
                </a:cubicBezTo>
                <a:cubicBezTo>
                  <a:pt x="2812694" y="2232977"/>
                  <a:pt x="2864462" y="2252009"/>
                  <a:pt x="2917118" y="2260891"/>
                </a:cubicBezTo>
                <a:lnTo>
                  <a:pt x="2917118" y="2261398"/>
                </a:lnTo>
                <a:cubicBezTo>
                  <a:pt x="3077876" y="2288297"/>
                  <a:pt x="3246500" y="2218893"/>
                  <a:pt x="3338488" y="2072219"/>
                </a:cubicBezTo>
                <a:cubicBezTo>
                  <a:pt x="3364753" y="2030349"/>
                  <a:pt x="3382643" y="1985559"/>
                  <a:pt x="3392540" y="1939755"/>
                </a:cubicBezTo>
                <a:lnTo>
                  <a:pt x="3513548" y="1939755"/>
                </a:lnTo>
                <a:lnTo>
                  <a:pt x="3501475" y="2067248"/>
                </a:lnTo>
                <a:cubicBezTo>
                  <a:pt x="3446769" y="2355982"/>
                  <a:pt x="3212543" y="2570765"/>
                  <a:pt x="2917118" y="2575429"/>
                </a:cubicBezTo>
                <a:cubicBezTo>
                  <a:pt x="2916356" y="2575429"/>
                  <a:pt x="2915595" y="2575429"/>
                  <a:pt x="2914833" y="2575429"/>
                </a:cubicBezTo>
                <a:cubicBezTo>
                  <a:pt x="2707510" y="2577966"/>
                  <a:pt x="2516174" y="2476334"/>
                  <a:pt x="2387516" y="2316845"/>
                </a:cubicBezTo>
                <a:cubicBezTo>
                  <a:pt x="2267107" y="2492829"/>
                  <a:pt x="2064859" y="2608544"/>
                  <a:pt x="1836093" y="2608544"/>
                </a:cubicBezTo>
                <a:cubicBezTo>
                  <a:pt x="1567106" y="2608544"/>
                  <a:pt x="1335041" y="2448675"/>
                  <a:pt x="1229348" y="2219019"/>
                </a:cubicBezTo>
                <a:cubicBezTo>
                  <a:pt x="1133934" y="2428247"/>
                  <a:pt x="933843" y="2571748"/>
                  <a:pt x="693024" y="2575429"/>
                </a:cubicBezTo>
                <a:cubicBezTo>
                  <a:pt x="692262" y="2575429"/>
                  <a:pt x="691501" y="2575429"/>
                  <a:pt x="690739" y="2575429"/>
                </a:cubicBezTo>
                <a:cubicBezTo>
                  <a:pt x="347020" y="2579488"/>
                  <a:pt x="47073" y="2298193"/>
                  <a:pt x="4441" y="1939882"/>
                </a:cubicBezTo>
                <a:close/>
                <a:moveTo>
                  <a:pt x="3513584" y="1939374"/>
                </a:moveTo>
                <a:lnTo>
                  <a:pt x="3513584" y="1939755"/>
                </a:lnTo>
                <a:lnTo>
                  <a:pt x="3513548" y="1939755"/>
                </a:lnTo>
                <a:close/>
                <a:moveTo>
                  <a:pt x="350825" y="968736"/>
                </a:moveTo>
                <a:cubicBezTo>
                  <a:pt x="374045" y="1073920"/>
                  <a:pt x="437612" y="1170096"/>
                  <a:pt x="536071" y="1231886"/>
                </a:cubicBezTo>
                <a:cubicBezTo>
                  <a:pt x="584033" y="1262085"/>
                  <a:pt x="635927" y="1281116"/>
                  <a:pt x="688583" y="1289998"/>
                </a:cubicBezTo>
                <a:lnTo>
                  <a:pt x="688583" y="1290506"/>
                </a:lnTo>
                <a:cubicBezTo>
                  <a:pt x="849341" y="1317405"/>
                  <a:pt x="1017839" y="1248001"/>
                  <a:pt x="1109954" y="1101326"/>
                </a:cubicBezTo>
                <a:cubicBezTo>
                  <a:pt x="1136218" y="1059328"/>
                  <a:pt x="1154108" y="1014540"/>
                  <a:pt x="1164006" y="968736"/>
                </a:cubicBezTo>
                <a:lnTo>
                  <a:pt x="1285049" y="968736"/>
                </a:lnTo>
                <a:cubicBezTo>
                  <a:pt x="1285049" y="969244"/>
                  <a:pt x="1285049" y="970385"/>
                  <a:pt x="1285049" y="970385"/>
                </a:cubicBezTo>
                <a:lnTo>
                  <a:pt x="1443523" y="970385"/>
                </a:lnTo>
                <a:cubicBezTo>
                  <a:pt x="1443523" y="1186971"/>
                  <a:pt x="1619761" y="1363208"/>
                  <a:pt x="1836346" y="1363208"/>
                </a:cubicBezTo>
                <a:cubicBezTo>
                  <a:pt x="2052551" y="1363208"/>
                  <a:pt x="2228535" y="1187605"/>
                  <a:pt x="2229042" y="971400"/>
                </a:cubicBezTo>
                <a:cubicBezTo>
                  <a:pt x="2228916" y="970640"/>
                  <a:pt x="2228662" y="969878"/>
                  <a:pt x="2228662" y="969117"/>
                </a:cubicBezTo>
                <a:lnTo>
                  <a:pt x="2579488" y="968736"/>
                </a:lnTo>
                <a:cubicBezTo>
                  <a:pt x="2602706" y="1073920"/>
                  <a:pt x="2666274" y="1170096"/>
                  <a:pt x="2764734" y="1231886"/>
                </a:cubicBezTo>
                <a:cubicBezTo>
                  <a:pt x="2812694" y="1262085"/>
                  <a:pt x="2864588" y="1281116"/>
                  <a:pt x="2917244" y="1289998"/>
                </a:cubicBezTo>
                <a:lnTo>
                  <a:pt x="2917244" y="1290506"/>
                </a:lnTo>
                <a:cubicBezTo>
                  <a:pt x="3078002" y="1317405"/>
                  <a:pt x="3246500" y="1248001"/>
                  <a:pt x="3338615" y="1101326"/>
                </a:cubicBezTo>
                <a:cubicBezTo>
                  <a:pt x="3364880" y="1059328"/>
                  <a:pt x="3382770" y="1014540"/>
                  <a:pt x="3392667" y="968736"/>
                </a:cubicBezTo>
                <a:lnTo>
                  <a:pt x="3513710" y="968736"/>
                </a:lnTo>
                <a:cubicBezTo>
                  <a:pt x="3512569" y="1319688"/>
                  <a:pt x="3254874" y="1599461"/>
                  <a:pt x="2917244" y="1604663"/>
                </a:cubicBezTo>
                <a:cubicBezTo>
                  <a:pt x="2916484" y="1604663"/>
                  <a:pt x="2915722" y="1604663"/>
                  <a:pt x="2914961" y="1604663"/>
                </a:cubicBezTo>
                <a:cubicBezTo>
                  <a:pt x="2707637" y="1607074"/>
                  <a:pt x="2516427" y="1505696"/>
                  <a:pt x="2387771" y="1346206"/>
                </a:cubicBezTo>
                <a:cubicBezTo>
                  <a:pt x="2267488" y="1522318"/>
                  <a:pt x="2065112" y="1638160"/>
                  <a:pt x="1836219" y="1638160"/>
                </a:cubicBezTo>
                <a:cubicBezTo>
                  <a:pt x="1565202" y="1638160"/>
                  <a:pt x="1331615" y="1475879"/>
                  <a:pt x="1227065" y="1243433"/>
                </a:cubicBezTo>
                <a:cubicBezTo>
                  <a:pt x="1132539" y="1455325"/>
                  <a:pt x="931179" y="1600984"/>
                  <a:pt x="688456" y="1604663"/>
                </a:cubicBezTo>
                <a:cubicBezTo>
                  <a:pt x="687694" y="1604663"/>
                  <a:pt x="686934" y="1604663"/>
                  <a:pt x="686172" y="1604663"/>
                </a:cubicBezTo>
                <a:lnTo>
                  <a:pt x="686426" y="1604790"/>
                </a:lnTo>
                <a:cubicBezTo>
                  <a:pt x="342705" y="1608850"/>
                  <a:pt x="42632" y="1327429"/>
                  <a:pt x="0" y="969117"/>
                </a:cubicBezTo>
                <a:close/>
                <a:moveTo>
                  <a:pt x="353617" y="0"/>
                </a:moveTo>
                <a:cubicBezTo>
                  <a:pt x="376837" y="105184"/>
                  <a:pt x="440404" y="201360"/>
                  <a:pt x="538863" y="263152"/>
                </a:cubicBezTo>
                <a:cubicBezTo>
                  <a:pt x="586824" y="293349"/>
                  <a:pt x="638719" y="312382"/>
                  <a:pt x="691374" y="321263"/>
                </a:cubicBezTo>
                <a:lnTo>
                  <a:pt x="691374" y="321770"/>
                </a:lnTo>
                <a:cubicBezTo>
                  <a:pt x="852132" y="348669"/>
                  <a:pt x="1020630" y="279265"/>
                  <a:pt x="1112746" y="132590"/>
                </a:cubicBezTo>
                <a:cubicBezTo>
                  <a:pt x="1139009" y="90594"/>
                  <a:pt x="1156900" y="45804"/>
                  <a:pt x="1166796" y="127"/>
                </a:cubicBezTo>
                <a:lnTo>
                  <a:pt x="1168066" y="127"/>
                </a:lnTo>
                <a:lnTo>
                  <a:pt x="1443015" y="127"/>
                </a:lnTo>
                <a:cubicBezTo>
                  <a:pt x="1443015" y="216713"/>
                  <a:pt x="1619254" y="392950"/>
                  <a:pt x="1835838" y="392950"/>
                </a:cubicBezTo>
                <a:cubicBezTo>
                  <a:pt x="2052298" y="392950"/>
                  <a:pt x="2228535" y="216713"/>
                  <a:pt x="2228535" y="127"/>
                </a:cubicBezTo>
                <a:lnTo>
                  <a:pt x="2503486" y="127"/>
                </a:lnTo>
                <a:lnTo>
                  <a:pt x="2579360" y="127"/>
                </a:lnTo>
                <a:cubicBezTo>
                  <a:pt x="2602580" y="105312"/>
                  <a:pt x="2666146" y="201487"/>
                  <a:pt x="2764860" y="263405"/>
                </a:cubicBezTo>
                <a:cubicBezTo>
                  <a:pt x="2812821" y="293602"/>
                  <a:pt x="2864716" y="312635"/>
                  <a:pt x="2917370" y="321517"/>
                </a:cubicBezTo>
                <a:lnTo>
                  <a:pt x="2917370" y="322024"/>
                </a:lnTo>
                <a:cubicBezTo>
                  <a:pt x="3078129" y="348923"/>
                  <a:pt x="3246627" y="279519"/>
                  <a:pt x="3338743" y="132845"/>
                </a:cubicBezTo>
                <a:cubicBezTo>
                  <a:pt x="3365006" y="90847"/>
                  <a:pt x="3382897" y="46058"/>
                  <a:pt x="3392793" y="255"/>
                </a:cubicBezTo>
                <a:lnTo>
                  <a:pt x="3513838" y="255"/>
                </a:lnTo>
                <a:cubicBezTo>
                  <a:pt x="3512696" y="351206"/>
                  <a:pt x="3255002" y="630978"/>
                  <a:pt x="2917370" y="636182"/>
                </a:cubicBezTo>
                <a:cubicBezTo>
                  <a:pt x="2916610" y="636182"/>
                  <a:pt x="2915848" y="636182"/>
                  <a:pt x="2915087" y="636182"/>
                </a:cubicBezTo>
                <a:cubicBezTo>
                  <a:pt x="2707256" y="638719"/>
                  <a:pt x="2515666" y="536707"/>
                  <a:pt x="2387009" y="376709"/>
                </a:cubicBezTo>
                <a:cubicBezTo>
                  <a:pt x="2266599" y="552312"/>
                  <a:pt x="2064478" y="667901"/>
                  <a:pt x="1835838" y="667901"/>
                </a:cubicBezTo>
                <a:cubicBezTo>
                  <a:pt x="1566598" y="667901"/>
                  <a:pt x="1334279" y="507650"/>
                  <a:pt x="1228714" y="277616"/>
                </a:cubicBezTo>
                <a:cubicBezTo>
                  <a:pt x="1133681" y="487985"/>
                  <a:pt x="932955" y="632374"/>
                  <a:pt x="691374" y="636054"/>
                </a:cubicBezTo>
                <a:cubicBezTo>
                  <a:pt x="690613" y="636054"/>
                  <a:pt x="689851" y="636054"/>
                  <a:pt x="689090" y="636054"/>
                </a:cubicBezTo>
                <a:cubicBezTo>
                  <a:pt x="345371" y="640242"/>
                  <a:pt x="45296" y="358819"/>
                  <a:pt x="2664" y="50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D05048C3-7FA6-3884-A3E9-700D49D2C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DA603E91-F656-12B5-2562-5589767A6D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738083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C913CA0B-44C9-CF29-C8D1-6423C991C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22873" y="1210782"/>
            <a:ext cx="4386956" cy="3896331"/>
          </a:xfrm>
          <a:custGeom>
            <a:avLst/>
            <a:gdLst>
              <a:gd name="connsiteX0" fmla="*/ 2673722 w 4218938"/>
              <a:gd name="connsiteY0" fmla="*/ 3269886 h 3747104"/>
              <a:gd name="connsiteX1" fmla="*/ 2912330 w 4218938"/>
              <a:gd name="connsiteY1" fmla="*/ 3508494 h 3747104"/>
              <a:gd name="connsiteX2" fmla="*/ 2673722 w 4218938"/>
              <a:gd name="connsiteY2" fmla="*/ 3747104 h 3747104"/>
              <a:gd name="connsiteX3" fmla="*/ 2435112 w 4218938"/>
              <a:gd name="connsiteY3" fmla="*/ 3508494 h 3747104"/>
              <a:gd name="connsiteX4" fmla="*/ 2673722 w 4218938"/>
              <a:gd name="connsiteY4" fmla="*/ 3269886 h 3747104"/>
              <a:gd name="connsiteX5" fmla="*/ 1635199 w 4218938"/>
              <a:gd name="connsiteY5" fmla="*/ 3269886 h 3747104"/>
              <a:gd name="connsiteX6" fmla="*/ 1873809 w 4218938"/>
              <a:gd name="connsiteY6" fmla="*/ 3508494 h 3747104"/>
              <a:gd name="connsiteX7" fmla="*/ 1635199 w 4218938"/>
              <a:gd name="connsiteY7" fmla="*/ 3747104 h 3747104"/>
              <a:gd name="connsiteX8" fmla="*/ 1396590 w 4218938"/>
              <a:gd name="connsiteY8" fmla="*/ 3508494 h 3747104"/>
              <a:gd name="connsiteX9" fmla="*/ 1635199 w 4218938"/>
              <a:gd name="connsiteY9" fmla="*/ 3269886 h 3747104"/>
              <a:gd name="connsiteX10" fmla="*/ 2019098 w 4218938"/>
              <a:gd name="connsiteY10" fmla="*/ 0 h 3747104"/>
              <a:gd name="connsiteX11" fmla="*/ 2036522 w 4218938"/>
              <a:gd name="connsiteY11" fmla="*/ 0 h 3747104"/>
              <a:gd name="connsiteX12" fmla="*/ 2209578 w 4218938"/>
              <a:gd name="connsiteY12" fmla="*/ 11529 h 3747104"/>
              <a:gd name="connsiteX13" fmla="*/ 3174210 w 4218938"/>
              <a:gd name="connsiteY13" fmla="*/ 741376 h 3747104"/>
              <a:gd name="connsiteX14" fmla="*/ 3260160 w 4218938"/>
              <a:gd name="connsiteY14" fmla="*/ 741376 h 3747104"/>
              <a:gd name="connsiteX15" fmla="*/ 4218938 w 4218938"/>
              <a:gd name="connsiteY15" fmla="*/ 1700156 h 3747104"/>
              <a:gd name="connsiteX16" fmla="*/ 4218782 w 4218938"/>
              <a:gd name="connsiteY16" fmla="*/ 1700467 h 3747104"/>
              <a:gd name="connsiteX17" fmla="*/ 3260003 w 4218938"/>
              <a:gd name="connsiteY17" fmla="*/ 2659246 h 3747104"/>
              <a:gd name="connsiteX18" fmla="*/ 958779 w 4218938"/>
              <a:gd name="connsiteY18" fmla="*/ 2659246 h 3747104"/>
              <a:gd name="connsiteX19" fmla="*/ 0 w 4218938"/>
              <a:gd name="connsiteY19" fmla="*/ 1700310 h 3747104"/>
              <a:gd name="connsiteX20" fmla="*/ 958779 w 4218938"/>
              <a:gd name="connsiteY20" fmla="*/ 741531 h 3747104"/>
              <a:gd name="connsiteX21" fmla="*/ 995704 w 4218938"/>
              <a:gd name="connsiteY21" fmla="*/ 741531 h 3747104"/>
              <a:gd name="connsiteX22" fmla="*/ 1849975 w 4218938"/>
              <a:gd name="connsiteY22" fmla="*/ 15806 h 374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218938" h="3747104">
                <a:moveTo>
                  <a:pt x="2673722" y="3269886"/>
                </a:moveTo>
                <a:cubicBezTo>
                  <a:pt x="2805437" y="3269886"/>
                  <a:pt x="2912330" y="3376779"/>
                  <a:pt x="2912330" y="3508494"/>
                </a:cubicBezTo>
                <a:cubicBezTo>
                  <a:pt x="2912330" y="3640210"/>
                  <a:pt x="2805437" y="3747104"/>
                  <a:pt x="2673722" y="3747104"/>
                </a:cubicBezTo>
                <a:cubicBezTo>
                  <a:pt x="2542005" y="3747104"/>
                  <a:pt x="2435112" y="3640210"/>
                  <a:pt x="2435112" y="3508494"/>
                </a:cubicBezTo>
                <a:cubicBezTo>
                  <a:pt x="2435112" y="3376779"/>
                  <a:pt x="2542005" y="3269886"/>
                  <a:pt x="2673722" y="3269886"/>
                </a:cubicBezTo>
                <a:close/>
                <a:moveTo>
                  <a:pt x="1635199" y="3269886"/>
                </a:moveTo>
                <a:cubicBezTo>
                  <a:pt x="1766914" y="3269886"/>
                  <a:pt x="1873809" y="3376779"/>
                  <a:pt x="1873809" y="3508494"/>
                </a:cubicBezTo>
                <a:cubicBezTo>
                  <a:pt x="1873809" y="3640210"/>
                  <a:pt x="1766914" y="3747104"/>
                  <a:pt x="1635199" y="3747104"/>
                </a:cubicBezTo>
                <a:cubicBezTo>
                  <a:pt x="1503484" y="3747104"/>
                  <a:pt x="1396590" y="3640210"/>
                  <a:pt x="1396590" y="3508494"/>
                </a:cubicBezTo>
                <a:cubicBezTo>
                  <a:pt x="1396590" y="3376779"/>
                  <a:pt x="1503484" y="3269886"/>
                  <a:pt x="1635199" y="3269886"/>
                </a:cubicBezTo>
                <a:close/>
                <a:moveTo>
                  <a:pt x="2019098" y="0"/>
                </a:moveTo>
                <a:lnTo>
                  <a:pt x="2036522" y="0"/>
                </a:lnTo>
                <a:lnTo>
                  <a:pt x="2209578" y="11529"/>
                </a:lnTo>
                <a:cubicBezTo>
                  <a:pt x="2624543" y="72097"/>
                  <a:pt x="2985789" y="354354"/>
                  <a:pt x="3174210" y="741376"/>
                </a:cubicBezTo>
                <a:lnTo>
                  <a:pt x="3260160" y="741376"/>
                </a:lnTo>
                <a:cubicBezTo>
                  <a:pt x="3788884" y="741376"/>
                  <a:pt x="4218938" y="1171431"/>
                  <a:pt x="4218938" y="1700156"/>
                </a:cubicBezTo>
                <a:lnTo>
                  <a:pt x="4218782" y="1700467"/>
                </a:lnTo>
                <a:cubicBezTo>
                  <a:pt x="4218782" y="2229192"/>
                  <a:pt x="3788728" y="2659246"/>
                  <a:pt x="3260003" y="2659246"/>
                </a:cubicBezTo>
                <a:lnTo>
                  <a:pt x="958779" y="2659246"/>
                </a:lnTo>
                <a:cubicBezTo>
                  <a:pt x="430054" y="2659246"/>
                  <a:pt x="0" y="2229035"/>
                  <a:pt x="0" y="1700310"/>
                </a:cubicBezTo>
                <a:cubicBezTo>
                  <a:pt x="0" y="1171586"/>
                  <a:pt x="430054" y="741531"/>
                  <a:pt x="958779" y="741531"/>
                </a:cubicBezTo>
                <a:lnTo>
                  <a:pt x="995704" y="741531"/>
                </a:lnTo>
                <a:cubicBezTo>
                  <a:pt x="1136340" y="363877"/>
                  <a:pt x="1453248" y="84690"/>
                  <a:pt x="1849975" y="15806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 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B8ED1808-2BF7-7846-718F-446C70C9CB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F55F0934-939A-955F-8A4E-E6337B72A6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59882661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skitetty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5941" y="2046515"/>
            <a:ext cx="9506859" cy="1148610"/>
          </a:xfrm>
        </p:spPr>
        <p:txBody>
          <a:bodyPr>
            <a:noAutofit/>
          </a:bodyPr>
          <a:lstStyle>
            <a:lvl1pPr algn="ctr">
              <a:defRPr sz="3800"/>
            </a:lvl1pPr>
          </a:lstStyle>
          <a:p>
            <a:r>
              <a:rPr lang="fi-FI" dirty="0"/>
              <a:t>Lisää tekstiä napsauttamalla</a:t>
            </a:r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125EE5CF-D820-EC6B-B521-B4A14B9F9AF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465941" y="3352147"/>
            <a:ext cx="9506859" cy="1814939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Lisää tekstiä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44868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11C1D0A0-B4E1-10DE-121D-A479D19B3C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pic>
        <p:nvPicPr>
          <p:cNvPr id="9" name="Kuva 2">
            <a:extLst>
              <a:ext uri="{FF2B5EF4-FFF2-40B4-BE49-F238E27FC236}">
                <a16:creationId xmlns:a16="http://schemas.microsoft.com/office/drawing/2014/main" id="{FA607794-4935-7662-5871-AD2ED2609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3365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7C80A9E-A3B7-A6AF-80F7-86AFC224A8B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5655076" cy="68580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fi-FI" dirty="0"/>
            </a:br>
            <a:r>
              <a:rPr lang="fi-FI" dirty="0"/>
              <a:t>Lisää kuva napsauttamalla </a:t>
            </a:r>
            <a:br>
              <a:rPr lang="fi-FI" dirty="0"/>
            </a:br>
            <a:r>
              <a:rPr lang="fi-FI" dirty="0"/>
              <a:t>keskellä näkyvää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538C098E-3E44-B9F0-FC60-C2CF26355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5391" y="571499"/>
            <a:ext cx="5224437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1A7FEF0-1E42-E87F-44AE-D7AF91FB143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5390" y="2048747"/>
            <a:ext cx="5224437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4216321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5E40DAB-D981-7D68-5629-60F3AB80C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40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fi-FI" dirty="0"/>
            </a:br>
            <a:r>
              <a:rPr lang="fi-FI" dirty="0"/>
              <a:t>Lisää kuva kaarimuotoon napsauttamalla alla näkyvää kuvaketta. </a:t>
            </a:r>
            <a:br>
              <a:rPr lang="fi-FI" dirty="0"/>
            </a:br>
            <a:r>
              <a:rPr lang="fi-FI" dirty="0"/>
              <a:t>Kaareen sijoitetun kuvan rajausta voit muuttaa helposti aktivoimalla kuvalaatikon ja valitsemalla Muotoile-välilehdeltä Rajaa-työkalu. Nyt voit siirtää kuvaa hiirellä/nuolinäppäimillä tai skaalata kuvaa tarttumalla kuvan kulmissa oleviin valkoisiin palloihin. Kun kuvasta näkyy sopiva kohta, klikkaa kuvan ulkopuolelle. </a:t>
            </a:r>
            <a:br>
              <a:rPr lang="fi-FI" dirty="0"/>
            </a:br>
            <a:r>
              <a:rPr lang="fi-FI" dirty="0"/>
              <a:t>Kuvan voi poistaa/vaihtaa klikkaamalla </a:t>
            </a:r>
            <a:r>
              <a:rPr lang="fi-FI" dirty="0" err="1"/>
              <a:t>Delete</a:t>
            </a:r>
            <a:r>
              <a:rPr lang="fi-FI" dirty="0"/>
              <a:t>-näppäintä.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242EB14F-ACB7-4C77-5CF1-616AC397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1213" y="571499"/>
            <a:ext cx="6548615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1DFC1383-5B5F-9DE1-C50A-5F631A3705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61212" y="2048747"/>
            <a:ext cx="6548615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94268471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1">
            <a:extLst>
              <a:ext uri="{FF2B5EF4-FFF2-40B4-BE49-F238E27FC236}">
                <a16:creationId xmlns:a16="http://schemas.microsoft.com/office/drawing/2014/main" id="{6E2A3B3F-ED59-5905-C8DB-A53BFFB1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8164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651919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0" y="1714500"/>
            <a:ext cx="10827659" cy="4114801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35299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0" y="1714500"/>
            <a:ext cx="5309056" cy="4114801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Sisällön paikkamerkki 3">
            <a:extLst>
              <a:ext uri="{FF2B5EF4-FFF2-40B4-BE49-F238E27FC236}">
                <a16:creationId xmlns:a16="http://schemas.microsoft.com/office/drawing/2014/main" id="{A7CCBFD4-DB01-BC93-C9B2-24B252E8E11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00774" y="1714500"/>
            <a:ext cx="5309055" cy="4114801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2532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kuvituselemen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CD2308A2-F97E-5E2C-0183-C452E3A78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44573" y="992282"/>
            <a:ext cx="3719613" cy="4487796"/>
          </a:xfrm>
          <a:custGeom>
            <a:avLst/>
            <a:gdLst>
              <a:gd name="connsiteX0" fmla="*/ 1570333 w 3133431"/>
              <a:gd name="connsiteY0" fmla="*/ 0 h 3780554"/>
              <a:gd name="connsiteX1" fmla="*/ 1725558 w 3133431"/>
              <a:gd name="connsiteY1" fmla="*/ 115881 h 3780554"/>
              <a:gd name="connsiteX2" fmla="*/ 3133431 w 3133431"/>
              <a:gd name="connsiteY2" fmla="*/ 2177043 h 3780554"/>
              <a:gd name="connsiteX3" fmla="*/ 1556626 w 3133431"/>
              <a:gd name="connsiteY3" fmla="*/ 3780554 h 3780554"/>
              <a:gd name="connsiteX4" fmla="*/ 1088242 w 3133431"/>
              <a:gd name="connsiteY4" fmla="*/ 3708341 h 3780554"/>
              <a:gd name="connsiteX5" fmla="*/ 957271 w 3133431"/>
              <a:gd name="connsiteY5" fmla="*/ 3659499 h 3780554"/>
              <a:gd name="connsiteX6" fmla="*/ 825816 w 3133431"/>
              <a:gd name="connsiteY6" fmla="*/ 3595005 h 3780554"/>
              <a:gd name="connsiteX7" fmla="*/ 0 w 3133431"/>
              <a:gd name="connsiteY7" fmla="*/ 2185316 h 3780554"/>
              <a:gd name="connsiteX8" fmla="*/ 1405344 w 3133431"/>
              <a:gd name="connsiteY8" fmla="*/ 126051 h 37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3431" h="3780554">
                <a:moveTo>
                  <a:pt x="1570333" y="0"/>
                </a:moveTo>
                <a:lnTo>
                  <a:pt x="1725558" y="115881"/>
                </a:lnTo>
                <a:cubicBezTo>
                  <a:pt x="1869680" y="223340"/>
                  <a:pt x="3133431" y="1194739"/>
                  <a:pt x="3133431" y="2177043"/>
                </a:cubicBezTo>
                <a:cubicBezTo>
                  <a:pt x="3133431" y="3061210"/>
                  <a:pt x="2426096" y="3780554"/>
                  <a:pt x="1556626" y="3780554"/>
                </a:cubicBezTo>
                <a:cubicBezTo>
                  <a:pt x="1393600" y="3780554"/>
                  <a:pt x="1236274" y="3755265"/>
                  <a:pt x="1088242" y="3708341"/>
                </a:cubicBezTo>
                <a:lnTo>
                  <a:pt x="957271" y="3659499"/>
                </a:lnTo>
                <a:lnTo>
                  <a:pt x="825816" y="3595005"/>
                </a:lnTo>
                <a:cubicBezTo>
                  <a:pt x="334326" y="3323141"/>
                  <a:pt x="0" y="2793181"/>
                  <a:pt x="0" y="2185316"/>
                </a:cubicBezTo>
                <a:cubicBezTo>
                  <a:pt x="0" y="1227349"/>
                  <a:pt x="1261382" y="236038"/>
                  <a:pt x="1405344" y="12605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FF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7865058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kuvituselement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85CA3CB4-B9F2-C26C-C51E-36DE30878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87581" y="1071466"/>
            <a:ext cx="4106590" cy="4106590"/>
          </a:xfrm>
          <a:custGeom>
            <a:avLst/>
            <a:gdLst>
              <a:gd name="connsiteX0" fmla="*/ 1815963 w 3631926"/>
              <a:gd name="connsiteY0" fmla="*/ 0 h 3631926"/>
              <a:gd name="connsiteX1" fmla="*/ 3631926 w 3631926"/>
              <a:gd name="connsiteY1" fmla="*/ 1815963 h 3631926"/>
              <a:gd name="connsiteX2" fmla="*/ 1815963 w 3631926"/>
              <a:gd name="connsiteY2" fmla="*/ 3631926 h 3631926"/>
              <a:gd name="connsiteX3" fmla="*/ 0 w 3631926"/>
              <a:gd name="connsiteY3" fmla="*/ 1815963 h 3631926"/>
              <a:gd name="connsiteX4" fmla="*/ 1815963 w 3631926"/>
              <a:gd name="connsiteY4" fmla="*/ 0 h 363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1926" h="3631926">
                <a:moveTo>
                  <a:pt x="1815963" y="0"/>
                </a:moveTo>
                <a:cubicBezTo>
                  <a:pt x="2818892" y="0"/>
                  <a:pt x="3631926" y="813034"/>
                  <a:pt x="3631926" y="1815963"/>
                </a:cubicBezTo>
                <a:cubicBezTo>
                  <a:pt x="3631926" y="2818892"/>
                  <a:pt x="2818892" y="3631926"/>
                  <a:pt x="1815963" y="3631926"/>
                </a:cubicBezTo>
                <a:cubicBezTo>
                  <a:pt x="813034" y="3631926"/>
                  <a:pt x="0" y="2818892"/>
                  <a:pt x="0" y="1815963"/>
                </a:cubicBezTo>
                <a:cubicBezTo>
                  <a:pt x="0" y="813034"/>
                  <a:pt x="813034" y="0"/>
                  <a:pt x="18159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FF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457BF562-2053-6B66-1B5C-6BEB148A32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B7F60B85-9F1C-AAD2-C3EB-EEA56A2B86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112513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C20113C1-3A1E-A727-A40B-2687A88CB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16080" y="1345802"/>
            <a:ext cx="3566453" cy="3657496"/>
          </a:xfrm>
          <a:custGeom>
            <a:avLst/>
            <a:gdLst>
              <a:gd name="connsiteX0" fmla="*/ 1760916 w 3474428"/>
              <a:gd name="connsiteY0" fmla="*/ 0 h 3563122"/>
              <a:gd name="connsiteX1" fmla="*/ 3474428 w 3474428"/>
              <a:gd name="connsiteY1" fmla="*/ 1310652 h 3563122"/>
              <a:gd name="connsiteX2" fmla="*/ 3463196 w 3474428"/>
              <a:gd name="connsiteY2" fmla="*/ 3563122 h 3563122"/>
              <a:gd name="connsiteX3" fmla="*/ 2174181 w 3474428"/>
              <a:gd name="connsiteY3" fmla="*/ 3563122 h 3563122"/>
              <a:gd name="connsiteX4" fmla="*/ 2183264 w 3474428"/>
              <a:gd name="connsiteY4" fmla="*/ 2546479 h 3563122"/>
              <a:gd name="connsiteX5" fmla="*/ 2185081 w 3474428"/>
              <a:gd name="connsiteY5" fmla="*/ 2546479 h 3563122"/>
              <a:gd name="connsiteX6" fmla="*/ 1731680 w 3474428"/>
              <a:gd name="connsiteY6" fmla="*/ 2094400 h 3563122"/>
              <a:gd name="connsiteX7" fmla="*/ 1278279 w 3474428"/>
              <a:gd name="connsiteY7" fmla="*/ 2547800 h 3563122"/>
              <a:gd name="connsiteX8" fmla="*/ 1277948 w 3474428"/>
              <a:gd name="connsiteY8" fmla="*/ 2547800 h 3563122"/>
              <a:gd name="connsiteX9" fmla="*/ 1283894 w 3474428"/>
              <a:gd name="connsiteY9" fmla="*/ 3563122 h 3563122"/>
              <a:gd name="connsiteX10" fmla="*/ 0 w 3474428"/>
              <a:gd name="connsiteY10" fmla="*/ 3563122 h 3563122"/>
              <a:gd name="connsiteX11" fmla="*/ 0 w 3474428"/>
              <a:gd name="connsiteY11" fmla="*/ 1343191 h 356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428" h="3563122">
                <a:moveTo>
                  <a:pt x="1760916" y="0"/>
                </a:moveTo>
                <a:lnTo>
                  <a:pt x="3474428" y="1310652"/>
                </a:lnTo>
                <a:lnTo>
                  <a:pt x="3463196" y="3563122"/>
                </a:lnTo>
                <a:lnTo>
                  <a:pt x="2174181" y="3563122"/>
                </a:lnTo>
                <a:cubicBezTo>
                  <a:pt x="2174181" y="3563122"/>
                  <a:pt x="2183264" y="2546479"/>
                  <a:pt x="2183264" y="2546479"/>
                </a:cubicBezTo>
                <a:lnTo>
                  <a:pt x="2185081" y="2546479"/>
                </a:lnTo>
                <a:cubicBezTo>
                  <a:pt x="2184421" y="2296737"/>
                  <a:pt x="1982083" y="2094400"/>
                  <a:pt x="1731680" y="2094400"/>
                </a:cubicBezTo>
                <a:cubicBezTo>
                  <a:pt x="1481277" y="2094400"/>
                  <a:pt x="1278279" y="2297397"/>
                  <a:pt x="1278279" y="2547800"/>
                </a:cubicBezTo>
                <a:lnTo>
                  <a:pt x="1277948" y="2547800"/>
                </a:lnTo>
                <a:lnTo>
                  <a:pt x="1283894" y="3563122"/>
                </a:lnTo>
                <a:lnTo>
                  <a:pt x="0" y="3563122"/>
                </a:lnTo>
                <a:lnTo>
                  <a:pt x="0" y="134319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 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9D155B5-4174-10C8-115B-B9D61F974B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710BA9C9-CE48-68F1-9BC0-820A9E5DC2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04706317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kuvituselement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3414B0AE-0FD8-CFD9-B09D-A34D75146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7738" y="1358958"/>
            <a:ext cx="4462741" cy="3780554"/>
          </a:xfrm>
          <a:custGeom>
            <a:avLst/>
            <a:gdLst>
              <a:gd name="connsiteX0" fmla="*/ 3197486 w 4447882"/>
              <a:gd name="connsiteY0" fmla="*/ 0 h 3767967"/>
              <a:gd name="connsiteX1" fmla="*/ 4447882 w 4447882"/>
              <a:gd name="connsiteY1" fmla="*/ 1250582 h 3767967"/>
              <a:gd name="connsiteX2" fmla="*/ 4430916 w 4447882"/>
              <a:gd name="connsiteY2" fmla="*/ 1444099 h 3767967"/>
              <a:gd name="connsiteX3" fmla="*/ 4047613 w 4447882"/>
              <a:gd name="connsiteY3" fmla="*/ 2330767 h 3767967"/>
              <a:gd name="connsiteX4" fmla="*/ 2348850 w 4447882"/>
              <a:gd name="connsiteY4" fmla="*/ 3697123 h 3767967"/>
              <a:gd name="connsiteX5" fmla="*/ 2217042 w 4447882"/>
              <a:gd name="connsiteY5" fmla="*/ 3767967 h 3767967"/>
              <a:gd name="connsiteX6" fmla="*/ 2085609 w 4447882"/>
              <a:gd name="connsiteY6" fmla="*/ 3696563 h 3767967"/>
              <a:gd name="connsiteX7" fmla="*/ 400081 w 4447882"/>
              <a:gd name="connsiteY7" fmla="*/ 2330953 h 3767967"/>
              <a:gd name="connsiteX8" fmla="*/ 16780 w 4447882"/>
              <a:gd name="connsiteY8" fmla="*/ 1444099 h 3767967"/>
              <a:gd name="connsiteX9" fmla="*/ 0 w 4447882"/>
              <a:gd name="connsiteY9" fmla="*/ 1254497 h 3767967"/>
              <a:gd name="connsiteX10" fmla="*/ 0 w 4447882"/>
              <a:gd name="connsiteY10" fmla="*/ 1252634 h 3767967"/>
              <a:gd name="connsiteX11" fmla="*/ 0 w 4447882"/>
              <a:gd name="connsiteY11" fmla="*/ 1250582 h 3767967"/>
              <a:gd name="connsiteX12" fmla="*/ 1163332 w 4447882"/>
              <a:gd name="connsiteY12" fmla="*/ 13983 h 3767967"/>
              <a:gd name="connsiteX13" fmla="*/ 1167621 w 4447882"/>
              <a:gd name="connsiteY13" fmla="*/ 13983 h 3767967"/>
              <a:gd name="connsiteX14" fmla="*/ 2190010 w 4447882"/>
              <a:gd name="connsiteY14" fmla="*/ 510822 h 3767967"/>
              <a:gd name="connsiteX15" fmla="*/ 3197486 w 4447882"/>
              <a:gd name="connsiteY15" fmla="*/ 0 h 376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47882" h="3767967">
                <a:moveTo>
                  <a:pt x="3197486" y="0"/>
                </a:moveTo>
                <a:cubicBezTo>
                  <a:pt x="3887096" y="0"/>
                  <a:pt x="4448068" y="560972"/>
                  <a:pt x="4447882" y="1250582"/>
                </a:cubicBezTo>
                <a:cubicBezTo>
                  <a:pt x="4447882" y="1306140"/>
                  <a:pt x="4442288" y="1369527"/>
                  <a:pt x="4430916" y="1444099"/>
                </a:cubicBezTo>
                <a:cubicBezTo>
                  <a:pt x="4382070" y="1763828"/>
                  <a:pt x="4249519" y="2070509"/>
                  <a:pt x="4047613" y="2330767"/>
                </a:cubicBezTo>
                <a:cubicBezTo>
                  <a:pt x="3450847" y="3099797"/>
                  <a:pt x="2393594" y="3673074"/>
                  <a:pt x="2348850" y="3697123"/>
                </a:cubicBezTo>
                <a:lnTo>
                  <a:pt x="2217042" y="3767967"/>
                </a:lnTo>
                <a:lnTo>
                  <a:pt x="2085609" y="3696563"/>
                </a:lnTo>
                <a:cubicBezTo>
                  <a:pt x="2041425" y="3672700"/>
                  <a:pt x="996290" y="3099423"/>
                  <a:pt x="400081" y="2330953"/>
                </a:cubicBezTo>
                <a:cubicBezTo>
                  <a:pt x="198177" y="2070695"/>
                  <a:pt x="65624" y="1764016"/>
                  <a:pt x="16780" y="1444099"/>
                </a:cubicBezTo>
                <a:cubicBezTo>
                  <a:pt x="5780" y="1371390"/>
                  <a:pt x="186" y="1309309"/>
                  <a:pt x="0" y="1254497"/>
                </a:cubicBezTo>
                <a:cubicBezTo>
                  <a:pt x="0" y="1253751"/>
                  <a:pt x="0" y="1253379"/>
                  <a:pt x="0" y="1252634"/>
                </a:cubicBezTo>
                <a:cubicBezTo>
                  <a:pt x="0" y="1251888"/>
                  <a:pt x="0" y="1250582"/>
                  <a:pt x="0" y="1250582"/>
                </a:cubicBezTo>
                <a:cubicBezTo>
                  <a:pt x="4289" y="567871"/>
                  <a:pt x="505976" y="24237"/>
                  <a:pt x="1163332" y="13983"/>
                </a:cubicBezTo>
                <a:cubicBezTo>
                  <a:pt x="1164638" y="13983"/>
                  <a:pt x="1166129" y="13983"/>
                  <a:pt x="1167621" y="13983"/>
                </a:cubicBezTo>
                <a:cubicBezTo>
                  <a:pt x="1568821" y="9323"/>
                  <a:pt x="1939259" y="203955"/>
                  <a:pt x="2190010" y="510822"/>
                </a:cubicBezTo>
                <a:cubicBezTo>
                  <a:pt x="2417829" y="201346"/>
                  <a:pt x="2784540" y="0"/>
                  <a:pt x="31974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FF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91D925A1-C339-B7AD-E09F-851C16E312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F1BA9CAA-79ED-C8E2-2C7B-4744CC0500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13520183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kuvituselementt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0DF876A1-E5D4-508F-65CF-525B5DEB7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02646" y="1046122"/>
            <a:ext cx="3540273" cy="4258077"/>
          </a:xfrm>
          <a:custGeom>
            <a:avLst/>
            <a:gdLst>
              <a:gd name="connsiteX0" fmla="*/ 1571621 w 3143250"/>
              <a:gd name="connsiteY0" fmla="*/ 0 h 3780556"/>
              <a:gd name="connsiteX1" fmla="*/ 3135450 w 3143250"/>
              <a:gd name="connsiteY1" fmla="*/ 1435375 h 3780556"/>
              <a:gd name="connsiteX2" fmla="*/ 3143250 w 3143250"/>
              <a:gd name="connsiteY2" fmla="*/ 1591942 h 3780556"/>
              <a:gd name="connsiteX3" fmla="*/ 3143250 w 3143250"/>
              <a:gd name="connsiteY3" fmla="*/ 1602777 h 3780556"/>
              <a:gd name="connsiteX4" fmla="*/ 3129422 w 3143250"/>
              <a:gd name="connsiteY4" fmla="*/ 1777823 h 3780556"/>
              <a:gd name="connsiteX5" fmla="*/ 1742554 w 3143250"/>
              <a:gd name="connsiteY5" fmla="*/ 3651528 h 3780556"/>
              <a:gd name="connsiteX6" fmla="*/ 1573669 w 3143250"/>
              <a:gd name="connsiteY6" fmla="*/ 3780556 h 3780556"/>
              <a:gd name="connsiteX7" fmla="*/ 1403207 w 3143250"/>
              <a:gd name="connsiteY7" fmla="*/ 3653418 h 3780556"/>
              <a:gd name="connsiteX8" fmla="*/ 13843 w 3143250"/>
              <a:gd name="connsiteY8" fmla="*/ 1781868 h 3780556"/>
              <a:gd name="connsiteX9" fmla="*/ 0 w 3143250"/>
              <a:gd name="connsiteY9" fmla="*/ 1602993 h 3780556"/>
              <a:gd name="connsiteX10" fmla="*/ 0 w 3143250"/>
              <a:gd name="connsiteY10" fmla="*/ 1591743 h 3780556"/>
              <a:gd name="connsiteX11" fmla="*/ 7790 w 3143250"/>
              <a:gd name="connsiteY11" fmla="*/ 1435375 h 3780556"/>
              <a:gd name="connsiteX12" fmla="*/ 1571621 w 3143250"/>
              <a:gd name="connsiteY12" fmla="*/ 0 h 378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3250" h="3780556">
                <a:moveTo>
                  <a:pt x="1571621" y="0"/>
                </a:moveTo>
                <a:cubicBezTo>
                  <a:pt x="2384246" y="0"/>
                  <a:pt x="3054805" y="630295"/>
                  <a:pt x="3135450" y="1435375"/>
                </a:cubicBezTo>
                <a:lnTo>
                  <a:pt x="3143250" y="1591942"/>
                </a:lnTo>
                <a:lnTo>
                  <a:pt x="3143250" y="1602777"/>
                </a:lnTo>
                <a:lnTo>
                  <a:pt x="3129422" y="1777823"/>
                </a:lnTo>
                <a:cubicBezTo>
                  <a:pt x="2990726" y="2673733"/>
                  <a:pt x="1876957" y="3548880"/>
                  <a:pt x="1742554" y="3651528"/>
                </a:cubicBezTo>
                <a:lnTo>
                  <a:pt x="1573669" y="3780556"/>
                </a:lnTo>
                <a:lnTo>
                  <a:pt x="1403207" y="3653418"/>
                </a:lnTo>
                <a:cubicBezTo>
                  <a:pt x="1268508" y="3552987"/>
                  <a:pt x="152783" y="2695562"/>
                  <a:pt x="13843" y="1781868"/>
                </a:cubicBezTo>
                <a:lnTo>
                  <a:pt x="0" y="1602993"/>
                </a:lnTo>
                <a:lnTo>
                  <a:pt x="0" y="1591743"/>
                </a:lnTo>
                <a:lnTo>
                  <a:pt x="7790" y="1435375"/>
                </a:lnTo>
                <a:cubicBezTo>
                  <a:pt x="88436" y="630295"/>
                  <a:pt x="758995" y="0"/>
                  <a:pt x="15716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FF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23" name="Otsikko 1">
            <a:extLst>
              <a:ext uri="{FF2B5EF4-FFF2-40B4-BE49-F238E27FC236}">
                <a16:creationId xmlns:a16="http://schemas.microsoft.com/office/drawing/2014/main" id="{10C21353-E662-A370-76E8-8B375D7068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24" name="Sisällön paikkamerkki 2">
            <a:extLst>
              <a:ext uri="{FF2B5EF4-FFF2-40B4-BE49-F238E27FC236}">
                <a16:creationId xmlns:a16="http://schemas.microsoft.com/office/drawing/2014/main" id="{287405B4-BE24-E005-CD80-0EE4814FEC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71001437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kuvituselementti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C913CA0B-44C9-CF29-C8D1-6423C991C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22873" y="1210782"/>
            <a:ext cx="4386956" cy="3896331"/>
          </a:xfrm>
          <a:custGeom>
            <a:avLst/>
            <a:gdLst>
              <a:gd name="connsiteX0" fmla="*/ 2673722 w 4218938"/>
              <a:gd name="connsiteY0" fmla="*/ 3269886 h 3747104"/>
              <a:gd name="connsiteX1" fmla="*/ 2912330 w 4218938"/>
              <a:gd name="connsiteY1" fmla="*/ 3508494 h 3747104"/>
              <a:gd name="connsiteX2" fmla="*/ 2673722 w 4218938"/>
              <a:gd name="connsiteY2" fmla="*/ 3747104 h 3747104"/>
              <a:gd name="connsiteX3" fmla="*/ 2435112 w 4218938"/>
              <a:gd name="connsiteY3" fmla="*/ 3508494 h 3747104"/>
              <a:gd name="connsiteX4" fmla="*/ 2673722 w 4218938"/>
              <a:gd name="connsiteY4" fmla="*/ 3269886 h 3747104"/>
              <a:gd name="connsiteX5" fmla="*/ 1635199 w 4218938"/>
              <a:gd name="connsiteY5" fmla="*/ 3269886 h 3747104"/>
              <a:gd name="connsiteX6" fmla="*/ 1873809 w 4218938"/>
              <a:gd name="connsiteY6" fmla="*/ 3508494 h 3747104"/>
              <a:gd name="connsiteX7" fmla="*/ 1635199 w 4218938"/>
              <a:gd name="connsiteY7" fmla="*/ 3747104 h 3747104"/>
              <a:gd name="connsiteX8" fmla="*/ 1396590 w 4218938"/>
              <a:gd name="connsiteY8" fmla="*/ 3508494 h 3747104"/>
              <a:gd name="connsiteX9" fmla="*/ 1635199 w 4218938"/>
              <a:gd name="connsiteY9" fmla="*/ 3269886 h 3747104"/>
              <a:gd name="connsiteX10" fmla="*/ 2019098 w 4218938"/>
              <a:gd name="connsiteY10" fmla="*/ 0 h 3747104"/>
              <a:gd name="connsiteX11" fmla="*/ 2036522 w 4218938"/>
              <a:gd name="connsiteY11" fmla="*/ 0 h 3747104"/>
              <a:gd name="connsiteX12" fmla="*/ 2209578 w 4218938"/>
              <a:gd name="connsiteY12" fmla="*/ 11529 h 3747104"/>
              <a:gd name="connsiteX13" fmla="*/ 3174210 w 4218938"/>
              <a:gd name="connsiteY13" fmla="*/ 741376 h 3747104"/>
              <a:gd name="connsiteX14" fmla="*/ 3260160 w 4218938"/>
              <a:gd name="connsiteY14" fmla="*/ 741376 h 3747104"/>
              <a:gd name="connsiteX15" fmla="*/ 4218938 w 4218938"/>
              <a:gd name="connsiteY15" fmla="*/ 1700156 h 3747104"/>
              <a:gd name="connsiteX16" fmla="*/ 4218782 w 4218938"/>
              <a:gd name="connsiteY16" fmla="*/ 1700467 h 3747104"/>
              <a:gd name="connsiteX17" fmla="*/ 3260003 w 4218938"/>
              <a:gd name="connsiteY17" fmla="*/ 2659246 h 3747104"/>
              <a:gd name="connsiteX18" fmla="*/ 958779 w 4218938"/>
              <a:gd name="connsiteY18" fmla="*/ 2659246 h 3747104"/>
              <a:gd name="connsiteX19" fmla="*/ 0 w 4218938"/>
              <a:gd name="connsiteY19" fmla="*/ 1700310 h 3747104"/>
              <a:gd name="connsiteX20" fmla="*/ 958779 w 4218938"/>
              <a:gd name="connsiteY20" fmla="*/ 741531 h 3747104"/>
              <a:gd name="connsiteX21" fmla="*/ 995704 w 4218938"/>
              <a:gd name="connsiteY21" fmla="*/ 741531 h 3747104"/>
              <a:gd name="connsiteX22" fmla="*/ 1849975 w 4218938"/>
              <a:gd name="connsiteY22" fmla="*/ 15806 h 374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218938" h="3747104">
                <a:moveTo>
                  <a:pt x="2673722" y="3269886"/>
                </a:moveTo>
                <a:cubicBezTo>
                  <a:pt x="2805437" y="3269886"/>
                  <a:pt x="2912330" y="3376779"/>
                  <a:pt x="2912330" y="3508494"/>
                </a:cubicBezTo>
                <a:cubicBezTo>
                  <a:pt x="2912330" y="3640210"/>
                  <a:pt x="2805437" y="3747104"/>
                  <a:pt x="2673722" y="3747104"/>
                </a:cubicBezTo>
                <a:cubicBezTo>
                  <a:pt x="2542005" y="3747104"/>
                  <a:pt x="2435112" y="3640210"/>
                  <a:pt x="2435112" y="3508494"/>
                </a:cubicBezTo>
                <a:cubicBezTo>
                  <a:pt x="2435112" y="3376779"/>
                  <a:pt x="2542005" y="3269886"/>
                  <a:pt x="2673722" y="3269886"/>
                </a:cubicBezTo>
                <a:close/>
                <a:moveTo>
                  <a:pt x="1635199" y="3269886"/>
                </a:moveTo>
                <a:cubicBezTo>
                  <a:pt x="1766914" y="3269886"/>
                  <a:pt x="1873809" y="3376779"/>
                  <a:pt x="1873809" y="3508494"/>
                </a:cubicBezTo>
                <a:cubicBezTo>
                  <a:pt x="1873809" y="3640210"/>
                  <a:pt x="1766914" y="3747104"/>
                  <a:pt x="1635199" y="3747104"/>
                </a:cubicBezTo>
                <a:cubicBezTo>
                  <a:pt x="1503484" y="3747104"/>
                  <a:pt x="1396590" y="3640210"/>
                  <a:pt x="1396590" y="3508494"/>
                </a:cubicBezTo>
                <a:cubicBezTo>
                  <a:pt x="1396590" y="3376779"/>
                  <a:pt x="1503484" y="3269886"/>
                  <a:pt x="1635199" y="3269886"/>
                </a:cubicBezTo>
                <a:close/>
                <a:moveTo>
                  <a:pt x="2019098" y="0"/>
                </a:moveTo>
                <a:lnTo>
                  <a:pt x="2036522" y="0"/>
                </a:lnTo>
                <a:lnTo>
                  <a:pt x="2209578" y="11529"/>
                </a:lnTo>
                <a:cubicBezTo>
                  <a:pt x="2624543" y="72097"/>
                  <a:pt x="2985789" y="354354"/>
                  <a:pt x="3174210" y="741376"/>
                </a:cubicBezTo>
                <a:lnTo>
                  <a:pt x="3260160" y="741376"/>
                </a:lnTo>
                <a:cubicBezTo>
                  <a:pt x="3788884" y="741376"/>
                  <a:pt x="4218938" y="1171431"/>
                  <a:pt x="4218938" y="1700156"/>
                </a:cubicBezTo>
                <a:lnTo>
                  <a:pt x="4218782" y="1700467"/>
                </a:lnTo>
                <a:cubicBezTo>
                  <a:pt x="4218782" y="2229192"/>
                  <a:pt x="3788728" y="2659246"/>
                  <a:pt x="3260003" y="2659246"/>
                </a:cubicBezTo>
                <a:lnTo>
                  <a:pt x="958779" y="2659246"/>
                </a:lnTo>
                <a:cubicBezTo>
                  <a:pt x="430054" y="2659246"/>
                  <a:pt x="0" y="2229035"/>
                  <a:pt x="0" y="1700310"/>
                </a:cubicBezTo>
                <a:cubicBezTo>
                  <a:pt x="0" y="1171586"/>
                  <a:pt x="430054" y="741531"/>
                  <a:pt x="958779" y="741531"/>
                </a:cubicBezTo>
                <a:lnTo>
                  <a:pt x="995704" y="741531"/>
                </a:lnTo>
                <a:cubicBezTo>
                  <a:pt x="1136340" y="363877"/>
                  <a:pt x="1453248" y="84690"/>
                  <a:pt x="1849975" y="15806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FF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B8ED1808-2BF7-7846-718F-446C70C9CB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F55F0934-939A-955F-8A4E-E6337B72A6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41171703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kuvituselementti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C20113C1-3A1E-A727-A40B-2687A88CB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16080" y="1345802"/>
            <a:ext cx="3566453" cy="3657496"/>
          </a:xfrm>
          <a:custGeom>
            <a:avLst/>
            <a:gdLst>
              <a:gd name="connsiteX0" fmla="*/ 1760916 w 3474428"/>
              <a:gd name="connsiteY0" fmla="*/ 0 h 3563122"/>
              <a:gd name="connsiteX1" fmla="*/ 3474428 w 3474428"/>
              <a:gd name="connsiteY1" fmla="*/ 1310652 h 3563122"/>
              <a:gd name="connsiteX2" fmla="*/ 3463196 w 3474428"/>
              <a:gd name="connsiteY2" fmla="*/ 3563122 h 3563122"/>
              <a:gd name="connsiteX3" fmla="*/ 2174181 w 3474428"/>
              <a:gd name="connsiteY3" fmla="*/ 3563122 h 3563122"/>
              <a:gd name="connsiteX4" fmla="*/ 2183264 w 3474428"/>
              <a:gd name="connsiteY4" fmla="*/ 2546479 h 3563122"/>
              <a:gd name="connsiteX5" fmla="*/ 2185081 w 3474428"/>
              <a:gd name="connsiteY5" fmla="*/ 2546479 h 3563122"/>
              <a:gd name="connsiteX6" fmla="*/ 1731680 w 3474428"/>
              <a:gd name="connsiteY6" fmla="*/ 2094400 h 3563122"/>
              <a:gd name="connsiteX7" fmla="*/ 1278279 w 3474428"/>
              <a:gd name="connsiteY7" fmla="*/ 2547800 h 3563122"/>
              <a:gd name="connsiteX8" fmla="*/ 1277948 w 3474428"/>
              <a:gd name="connsiteY8" fmla="*/ 2547800 h 3563122"/>
              <a:gd name="connsiteX9" fmla="*/ 1283894 w 3474428"/>
              <a:gd name="connsiteY9" fmla="*/ 3563122 h 3563122"/>
              <a:gd name="connsiteX10" fmla="*/ 0 w 3474428"/>
              <a:gd name="connsiteY10" fmla="*/ 3563122 h 3563122"/>
              <a:gd name="connsiteX11" fmla="*/ 0 w 3474428"/>
              <a:gd name="connsiteY11" fmla="*/ 1343191 h 356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428" h="3563122">
                <a:moveTo>
                  <a:pt x="1760916" y="0"/>
                </a:moveTo>
                <a:lnTo>
                  <a:pt x="3474428" y="1310652"/>
                </a:lnTo>
                <a:lnTo>
                  <a:pt x="3463196" y="3563122"/>
                </a:lnTo>
                <a:lnTo>
                  <a:pt x="2174181" y="3563122"/>
                </a:lnTo>
                <a:cubicBezTo>
                  <a:pt x="2174181" y="3563122"/>
                  <a:pt x="2183264" y="2546479"/>
                  <a:pt x="2183264" y="2546479"/>
                </a:cubicBezTo>
                <a:lnTo>
                  <a:pt x="2185081" y="2546479"/>
                </a:lnTo>
                <a:cubicBezTo>
                  <a:pt x="2184421" y="2296737"/>
                  <a:pt x="1982083" y="2094400"/>
                  <a:pt x="1731680" y="2094400"/>
                </a:cubicBezTo>
                <a:cubicBezTo>
                  <a:pt x="1481277" y="2094400"/>
                  <a:pt x="1278279" y="2297397"/>
                  <a:pt x="1278279" y="2547800"/>
                </a:cubicBezTo>
                <a:lnTo>
                  <a:pt x="1277948" y="2547800"/>
                </a:lnTo>
                <a:lnTo>
                  <a:pt x="1283894" y="3563122"/>
                </a:lnTo>
                <a:lnTo>
                  <a:pt x="0" y="3563122"/>
                </a:lnTo>
                <a:lnTo>
                  <a:pt x="0" y="134319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FF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9D155B5-4174-10C8-115B-B9D61F974B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710BA9C9-CE48-68F1-9BC0-820A9E5DC2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0075878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kuvituselementti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3169AB7E-C761-156E-F906-8C03230BB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8581" y="1850065"/>
            <a:ext cx="3994479" cy="2965354"/>
          </a:xfrm>
          <a:custGeom>
            <a:avLst/>
            <a:gdLst>
              <a:gd name="connsiteX0" fmla="*/ 355267 w 3513838"/>
              <a:gd name="connsiteY0" fmla="*/ 1939502 h 2608544"/>
              <a:gd name="connsiteX1" fmla="*/ 540513 w 3513838"/>
              <a:gd name="connsiteY1" fmla="*/ 2202652 h 2608544"/>
              <a:gd name="connsiteX2" fmla="*/ 693024 w 3513838"/>
              <a:gd name="connsiteY2" fmla="*/ 2260764 h 2608544"/>
              <a:gd name="connsiteX3" fmla="*/ 693024 w 3513838"/>
              <a:gd name="connsiteY3" fmla="*/ 2261272 h 2608544"/>
              <a:gd name="connsiteX4" fmla="*/ 1114395 w 3513838"/>
              <a:gd name="connsiteY4" fmla="*/ 2072092 h 2608544"/>
              <a:gd name="connsiteX5" fmla="*/ 1168445 w 3513838"/>
              <a:gd name="connsiteY5" fmla="*/ 1939629 h 2608544"/>
              <a:gd name="connsiteX6" fmla="*/ 1289490 w 3513838"/>
              <a:gd name="connsiteY6" fmla="*/ 1939629 h 2608544"/>
              <a:gd name="connsiteX7" fmla="*/ 1289490 w 3513838"/>
              <a:gd name="connsiteY7" fmla="*/ 1940897 h 2608544"/>
              <a:gd name="connsiteX8" fmla="*/ 1443270 w 3513838"/>
              <a:gd name="connsiteY8" fmla="*/ 1940897 h 2608544"/>
              <a:gd name="connsiteX9" fmla="*/ 1836093 w 3513838"/>
              <a:gd name="connsiteY9" fmla="*/ 2333720 h 2608544"/>
              <a:gd name="connsiteX10" fmla="*/ 2228788 w 3513838"/>
              <a:gd name="connsiteY10" fmla="*/ 1942166 h 2608544"/>
              <a:gd name="connsiteX11" fmla="*/ 2228535 w 3513838"/>
              <a:gd name="connsiteY11" fmla="*/ 1940009 h 2608544"/>
              <a:gd name="connsiteX12" fmla="*/ 2579360 w 3513838"/>
              <a:gd name="connsiteY12" fmla="*/ 1939629 h 2608544"/>
              <a:gd name="connsiteX13" fmla="*/ 2764606 w 3513838"/>
              <a:gd name="connsiteY13" fmla="*/ 2202779 h 2608544"/>
              <a:gd name="connsiteX14" fmla="*/ 2917118 w 3513838"/>
              <a:gd name="connsiteY14" fmla="*/ 2260891 h 2608544"/>
              <a:gd name="connsiteX15" fmla="*/ 2917118 w 3513838"/>
              <a:gd name="connsiteY15" fmla="*/ 2261398 h 2608544"/>
              <a:gd name="connsiteX16" fmla="*/ 3338488 w 3513838"/>
              <a:gd name="connsiteY16" fmla="*/ 2072219 h 2608544"/>
              <a:gd name="connsiteX17" fmla="*/ 3392540 w 3513838"/>
              <a:gd name="connsiteY17" fmla="*/ 1939755 h 2608544"/>
              <a:gd name="connsiteX18" fmla="*/ 3513548 w 3513838"/>
              <a:gd name="connsiteY18" fmla="*/ 1939755 h 2608544"/>
              <a:gd name="connsiteX19" fmla="*/ 3501475 w 3513838"/>
              <a:gd name="connsiteY19" fmla="*/ 2067248 h 2608544"/>
              <a:gd name="connsiteX20" fmla="*/ 2917118 w 3513838"/>
              <a:gd name="connsiteY20" fmla="*/ 2575429 h 2608544"/>
              <a:gd name="connsiteX21" fmla="*/ 2914833 w 3513838"/>
              <a:gd name="connsiteY21" fmla="*/ 2575429 h 2608544"/>
              <a:gd name="connsiteX22" fmla="*/ 2387516 w 3513838"/>
              <a:gd name="connsiteY22" fmla="*/ 2316845 h 2608544"/>
              <a:gd name="connsiteX23" fmla="*/ 1836093 w 3513838"/>
              <a:gd name="connsiteY23" fmla="*/ 2608544 h 2608544"/>
              <a:gd name="connsiteX24" fmla="*/ 1229348 w 3513838"/>
              <a:gd name="connsiteY24" fmla="*/ 2219019 h 2608544"/>
              <a:gd name="connsiteX25" fmla="*/ 693024 w 3513838"/>
              <a:gd name="connsiteY25" fmla="*/ 2575429 h 2608544"/>
              <a:gd name="connsiteX26" fmla="*/ 690739 w 3513838"/>
              <a:gd name="connsiteY26" fmla="*/ 2575429 h 2608544"/>
              <a:gd name="connsiteX27" fmla="*/ 4441 w 3513838"/>
              <a:gd name="connsiteY27" fmla="*/ 1939882 h 2608544"/>
              <a:gd name="connsiteX28" fmla="*/ 3513584 w 3513838"/>
              <a:gd name="connsiteY28" fmla="*/ 1939374 h 2608544"/>
              <a:gd name="connsiteX29" fmla="*/ 3513584 w 3513838"/>
              <a:gd name="connsiteY29" fmla="*/ 1939755 h 2608544"/>
              <a:gd name="connsiteX30" fmla="*/ 3513548 w 3513838"/>
              <a:gd name="connsiteY30" fmla="*/ 1939755 h 2608544"/>
              <a:gd name="connsiteX31" fmla="*/ 350825 w 3513838"/>
              <a:gd name="connsiteY31" fmla="*/ 968736 h 2608544"/>
              <a:gd name="connsiteX32" fmla="*/ 536071 w 3513838"/>
              <a:gd name="connsiteY32" fmla="*/ 1231886 h 2608544"/>
              <a:gd name="connsiteX33" fmla="*/ 688583 w 3513838"/>
              <a:gd name="connsiteY33" fmla="*/ 1289998 h 2608544"/>
              <a:gd name="connsiteX34" fmla="*/ 688583 w 3513838"/>
              <a:gd name="connsiteY34" fmla="*/ 1290506 h 2608544"/>
              <a:gd name="connsiteX35" fmla="*/ 1109954 w 3513838"/>
              <a:gd name="connsiteY35" fmla="*/ 1101326 h 2608544"/>
              <a:gd name="connsiteX36" fmla="*/ 1164006 w 3513838"/>
              <a:gd name="connsiteY36" fmla="*/ 968736 h 2608544"/>
              <a:gd name="connsiteX37" fmla="*/ 1285049 w 3513838"/>
              <a:gd name="connsiteY37" fmla="*/ 968736 h 2608544"/>
              <a:gd name="connsiteX38" fmla="*/ 1285049 w 3513838"/>
              <a:gd name="connsiteY38" fmla="*/ 970385 h 2608544"/>
              <a:gd name="connsiteX39" fmla="*/ 1443523 w 3513838"/>
              <a:gd name="connsiteY39" fmla="*/ 970385 h 2608544"/>
              <a:gd name="connsiteX40" fmla="*/ 1836346 w 3513838"/>
              <a:gd name="connsiteY40" fmla="*/ 1363208 h 2608544"/>
              <a:gd name="connsiteX41" fmla="*/ 2229042 w 3513838"/>
              <a:gd name="connsiteY41" fmla="*/ 971400 h 2608544"/>
              <a:gd name="connsiteX42" fmla="*/ 2228662 w 3513838"/>
              <a:gd name="connsiteY42" fmla="*/ 969117 h 2608544"/>
              <a:gd name="connsiteX43" fmla="*/ 2579488 w 3513838"/>
              <a:gd name="connsiteY43" fmla="*/ 968736 h 2608544"/>
              <a:gd name="connsiteX44" fmla="*/ 2764734 w 3513838"/>
              <a:gd name="connsiteY44" fmla="*/ 1231886 h 2608544"/>
              <a:gd name="connsiteX45" fmla="*/ 2917244 w 3513838"/>
              <a:gd name="connsiteY45" fmla="*/ 1289998 h 2608544"/>
              <a:gd name="connsiteX46" fmla="*/ 2917244 w 3513838"/>
              <a:gd name="connsiteY46" fmla="*/ 1290506 h 2608544"/>
              <a:gd name="connsiteX47" fmla="*/ 3338615 w 3513838"/>
              <a:gd name="connsiteY47" fmla="*/ 1101326 h 2608544"/>
              <a:gd name="connsiteX48" fmla="*/ 3392667 w 3513838"/>
              <a:gd name="connsiteY48" fmla="*/ 968736 h 2608544"/>
              <a:gd name="connsiteX49" fmla="*/ 3513710 w 3513838"/>
              <a:gd name="connsiteY49" fmla="*/ 968736 h 2608544"/>
              <a:gd name="connsiteX50" fmla="*/ 2917244 w 3513838"/>
              <a:gd name="connsiteY50" fmla="*/ 1604663 h 2608544"/>
              <a:gd name="connsiteX51" fmla="*/ 2914961 w 3513838"/>
              <a:gd name="connsiteY51" fmla="*/ 1604663 h 2608544"/>
              <a:gd name="connsiteX52" fmla="*/ 2387771 w 3513838"/>
              <a:gd name="connsiteY52" fmla="*/ 1346206 h 2608544"/>
              <a:gd name="connsiteX53" fmla="*/ 1836219 w 3513838"/>
              <a:gd name="connsiteY53" fmla="*/ 1638160 h 2608544"/>
              <a:gd name="connsiteX54" fmla="*/ 1227065 w 3513838"/>
              <a:gd name="connsiteY54" fmla="*/ 1243433 h 2608544"/>
              <a:gd name="connsiteX55" fmla="*/ 688456 w 3513838"/>
              <a:gd name="connsiteY55" fmla="*/ 1604663 h 2608544"/>
              <a:gd name="connsiteX56" fmla="*/ 686172 w 3513838"/>
              <a:gd name="connsiteY56" fmla="*/ 1604663 h 2608544"/>
              <a:gd name="connsiteX57" fmla="*/ 686426 w 3513838"/>
              <a:gd name="connsiteY57" fmla="*/ 1604790 h 2608544"/>
              <a:gd name="connsiteX58" fmla="*/ 0 w 3513838"/>
              <a:gd name="connsiteY58" fmla="*/ 969117 h 2608544"/>
              <a:gd name="connsiteX59" fmla="*/ 353617 w 3513838"/>
              <a:gd name="connsiteY59" fmla="*/ 0 h 2608544"/>
              <a:gd name="connsiteX60" fmla="*/ 538863 w 3513838"/>
              <a:gd name="connsiteY60" fmla="*/ 263152 h 2608544"/>
              <a:gd name="connsiteX61" fmla="*/ 691374 w 3513838"/>
              <a:gd name="connsiteY61" fmla="*/ 321263 h 2608544"/>
              <a:gd name="connsiteX62" fmla="*/ 691374 w 3513838"/>
              <a:gd name="connsiteY62" fmla="*/ 321770 h 2608544"/>
              <a:gd name="connsiteX63" fmla="*/ 1112746 w 3513838"/>
              <a:gd name="connsiteY63" fmla="*/ 132590 h 2608544"/>
              <a:gd name="connsiteX64" fmla="*/ 1166796 w 3513838"/>
              <a:gd name="connsiteY64" fmla="*/ 127 h 2608544"/>
              <a:gd name="connsiteX65" fmla="*/ 1168066 w 3513838"/>
              <a:gd name="connsiteY65" fmla="*/ 127 h 2608544"/>
              <a:gd name="connsiteX66" fmla="*/ 1443015 w 3513838"/>
              <a:gd name="connsiteY66" fmla="*/ 127 h 2608544"/>
              <a:gd name="connsiteX67" fmla="*/ 1835838 w 3513838"/>
              <a:gd name="connsiteY67" fmla="*/ 392950 h 2608544"/>
              <a:gd name="connsiteX68" fmla="*/ 2228535 w 3513838"/>
              <a:gd name="connsiteY68" fmla="*/ 127 h 2608544"/>
              <a:gd name="connsiteX69" fmla="*/ 2503486 w 3513838"/>
              <a:gd name="connsiteY69" fmla="*/ 127 h 2608544"/>
              <a:gd name="connsiteX70" fmla="*/ 2579360 w 3513838"/>
              <a:gd name="connsiteY70" fmla="*/ 127 h 2608544"/>
              <a:gd name="connsiteX71" fmla="*/ 2764860 w 3513838"/>
              <a:gd name="connsiteY71" fmla="*/ 263405 h 2608544"/>
              <a:gd name="connsiteX72" fmla="*/ 2917370 w 3513838"/>
              <a:gd name="connsiteY72" fmla="*/ 321517 h 2608544"/>
              <a:gd name="connsiteX73" fmla="*/ 2917370 w 3513838"/>
              <a:gd name="connsiteY73" fmla="*/ 322024 h 2608544"/>
              <a:gd name="connsiteX74" fmla="*/ 3338743 w 3513838"/>
              <a:gd name="connsiteY74" fmla="*/ 132845 h 2608544"/>
              <a:gd name="connsiteX75" fmla="*/ 3392793 w 3513838"/>
              <a:gd name="connsiteY75" fmla="*/ 255 h 2608544"/>
              <a:gd name="connsiteX76" fmla="*/ 3513838 w 3513838"/>
              <a:gd name="connsiteY76" fmla="*/ 255 h 2608544"/>
              <a:gd name="connsiteX77" fmla="*/ 2917370 w 3513838"/>
              <a:gd name="connsiteY77" fmla="*/ 636182 h 2608544"/>
              <a:gd name="connsiteX78" fmla="*/ 2915087 w 3513838"/>
              <a:gd name="connsiteY78" fmla="*/ 636182 h 2608544"/>
              <a:gd name="connsiteX79" fmla="*/ 2387009 w 3513838"/>
              <a:gd name="connsiteY79" fmla="*/ 376709 h 2608544"/>
              <a:gd name="connsiteX80" fmla="*/ 1835838 w 3513838"/>
              <a:gd name="connsiteY80" fmla="*/ 667901 h 2608544"/>
              <a:gd name="connsiteX81" fmla="*/ 1228714 w 3513838"/>
              <a:gd name="connsiteY81" fmla="*/ 277616 h 2608544"/>
              <a:gd name="connsiteX82" fmla="*/ 691374 w 3513838"/>
              <a:gd name="connsiteY82" fmla="*/ 636054 h 2608544"/>
              <a:gd name="connsiteX83" fmla="*/ 689090 w 3513838"/>
              <a:gd name="connsiteY83" fmla="*/ 636054 h 2608544"/>
              <a:gd name="connsiteX84" fmla="*/ 2664 w 3513838"/>
              <a:gd name="connsiteY84" fmla="*/ 508 h 260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513838" h="2608544">
                <a:moveTo>
                  <a:pt x="355267" y="1939502"/>
                </a:moveTo>
                <a:cubicBezTo>
                  <a:pt x="378486" y="2044686"/>
                  <a:pt x="442053" y="2140861"/>
                  <a:pt x="540513" y="2202652"/>
                </a:cubicBezTo>
                <a:cubicBezTo>
                  <a:pt x="588601" y="2232851"/>
                  <a:pt x="640368" y="2251882"/>
                  <a:pt x="693024" y="2260764"/>
                </a:cubicBezTo>
                <a:lnTo>
                  <a:pt x="693024" y="2261272"/>
                </a:lnTo>
                <a:cubicBezTo>
                  <a:pt x="853781" y="2288171"/>
                  <a:pt x="1022407" y="2218766"/>
                  <a:pt x="1114395" y="2072092"/>
                </a:cubicBezTo>
                <a:cubicBezTo>
                  <a:pt x="1140660" y="2030221"/>
                  <a:pt x="1158549" y="1985432"/>
                  <a:pt x="1168445" y="1939629"/>
                </a:cubicBezTo>
                <a:lnTo>
                  <a:pt x="1289490" y="1939629"/>
                </a:lnTo>
                <a:cubicBezTo>
                  <a:pt x="1289490" y="1939629"/>
                  <a:pt x="1289490" y="1940389"/>
                  <a:pt x="1289490" y="1940897"/>
                </a:cubicBezTo>
                <a:lnTo>
                  <a:pt x="1443270" y="1940897"/>
                </a:lnTo>
                <a:cubicBezTo>
                  <a:pt x="1443270" y="2157483"/>
                  <a:pt x="1619507" y="2333720"/>
                  <a:pt x="1836093" y="2333720"/>
                </a:cubicBezTo>
                <a:cubicBezTo>
                  <a:pt x="2052298" y="2333720"/>
                  <a:pt x="2228154" y="2158117"/>
                  <a:pt x="2228788" y="1942166"/>
                </a:cubicBezTo>
                <a:cubicBezTo>
                  <a:pt x="2228788" y="1941404"/>
                  <a:pt x="2228535" y="1940770"/>
                  <a:pt x="2228535" y="1940009"/>
                </a:cubicBezTo>
                <a:lnTo>
                  <a:pt x="2579360" y="1939629"/>
                </a:lnTo>
                <a:cubicBezTo>
                  <a:pt x="2602580" y="2044812"/>
                  <a:pt x="2666146" y="2140989"/>
                  <a:pt x="2764606" y="2202779"/>
                </a:cubicBezTo>
                <a:cubicBezTo>
                  <a:pt x="2812694" y="2232977"/>
                  <a:pt x="2864462" y="2252009"/>
                  <a:pt x="2917118" y="2260891"/>
                </a:cubicBezTo>
                <a:lnTo>
                  <a:pt x="2917118" y="2261398"/>
                </a:lnTo>
                <a:cubicBezTo>
                  <a:pt x="3077876" y="2288297"/>
                  <a:pt x="3246500" y="2218893"/>
                  <a:pt x="3338488" y="2072219"/>
                </a:cubicBezTo>
                <a:cubicBezTo>
                  <a:pt x="3364753" y="2030349"/>
                  <a:pt x="3382643" y="1985559"/>
                  <a:pt x="3392540" y="1939755"/>
                </a:cubicBezTo>
                <a:lnTo>
                  <a:pt x="3513548" y="1939755"/>
                </a:lnTo>
                <a:lnTo>
                  <a:pt x="3501475" y="2067248"/>
                </a:lnTo>
                <a:cubicBezTo>
                  <a:pt x="3446769" y="2355982"/>
                  <a:pt x="3212543" y="2570765"/>
                  <a:pt x="2917118" y="2575429"/>
                </a:cubicBezTo>
                <a:cubicBezTo>
                  <a:pt x="2916356" y="2575429"/>
                  <a:pt x="2915595" y="2575429"/>
                  <a:pt x="2914833" y="2575429"/>
                </a:cubicBezTo>
                <a:cubicBezTo>
                  <a:pt x="2707510" y="2577966"/>
                  <a:pt x="2516174" y="2476334"/>
                  <a:pt x="2387516" y="2316845"/>
                </a:cubicBezTo>
                <a:cubicBezTo>
                  <a:pt x="2267107" y="2492829"/>
                  <a:pt x="2064859" y="2608544"/>
                  <a:pt x="1836093" y="2608544"/>
                </a:cubicBezTo>
                <a:cubicBezTo>
                  <a:pt x="1567106" y="2608544"/>
                  <a:pt x="1335041" y="2448675"/>
                  <a:pt x="1229348" y="2219019"/>
                </a:cubicBezTo>
                <a:cubicBezTo>
                  <a:pt x="1133934" y="2428247"/>
                  <a:pt x="933843" y="2571748"/>
                  <a:pt x="693024" y="2575429"/>
                </a:cubicBezTo>
                <a:cubicBezTo>
                  <a:pt x="692262" y="2575429"/>
                  <a:pt x="691501" y="2575429"/>
                  <a:pt x="690739" y="2575429"/>
                </a:cubicBezTo>
                <a:cubicBezTo>
                  <a:pt x="347020" y="2579488"/>
                  <a:pt x="47073" y="2298193"/>
                  <a:pt x="4441" y="1939882"/>
                </a:cubicBezTo>
                <a:close/>
                <a:moveTo>
                  <a:pt x="3513584" y="1939374"/>
                </a:moveTo>
                <a:lnTo>
                  <a:pt x="3513584" y="1939755"/>
                </a:lnTo>
                <a:lnTo>
                  <a:pt x="3513548" y="1939755"/>
                </a:lnTo>
                <a:close/>
                <a:moveTo>
                  <a:pt x="350825" y="968736"/>
                </a:moveTo>
                <a:cubicBezTo>
                  <a:pt x="374045" y="1073920"/>
                  <a:pt x="437612" y="1170096"/>
                  <a:pt x="536071" y="1231886"/>
                </a:cubicBezTo>
                <a:cubicBezTo>
                  <a:pt x="584033" y="1262085"/>
                  <a:pt x="635927" y="1281116"/>
                  <a:pt x="688583" y="1289998"/>
                </a:cubicBezTo>
                <a:lnTo>
                  <a:pt x="688583" y="1290506"/>
                </a:lnTo>
                <a:cubicBezTo>
                  <a:pt x="849341" y="1317405"/>
                  <a:pt x="1017839" y="1248001"/>
                  <a:pt x="1109954" y="1101326"/>
                </a:cubicBezTo>
                <a:cubicBezTo>
                  <a:pt x="1136218" y="1059328"/>
                  <a:pt x="1154108" y="1014540"/>
                  <a:pt x="1164006" y="968736"/>
                </a:cubicBezTo>
                <a:lnTo>
                  <a:pt x="1285049" y="968736"/>
                </a:lnTo>
                <a:cubicBezTo>
                  <a:pt x="1285049" y="969244"/>
                  <a:pt x="1285049" y="970385"/>
                  <a:pt x="1285049" y="970385"/>
                </a:cubicBezTo>
                <a:lnTo>
                  <a:pt x="1443523" y="970385"/>
                </a:lnTo>
                <a:cubicBezTo>
                  <a:pt x="1443523" y="1186971"/>
                  <a:pt x="1619761" y="1363208"/>
                  <a:pt x="1836346" y="1363208"/>
                </a:cubicBezTo>
                <a:cubicBezTo>
                  <a:pt x="2052551" y="1363208"/>
                  <a:pt x="2228535" y="1187605"/>
                  <a:pt x="2229042" y="971400"/>
                </a:cubicBezTo>
                <a:cubicBezTo>
                  <a:pt x="2228916" y="970640"/>
                  <a:pt x="2228662" y="969878"/>
                  <a:pt x="2228662" y="969117"/>
                </a:cubicBezTo>
                <a:lnTo>
                  <a:pt x="2579488" y="968736"/>
                </a:lnTo>
                <a:cubicBezTo>
                  <a:pt x="2602706" y="1073920"/>
                  <a:pt x="2666274" y="1170096"/>
                  <a:pt x="2764734" y="1231886"/>
                </a:cubicBezTo>
                <a:cubicBezTo>
                  <a:pt x="2812694" y="1262085"/>
                  <a:pt x="2864588" y="1281116"/>
                  <a:pt x="2917244" y="1289998"/>
                </a:cubicBezTo>
                <a:lnTo>
                  <a:pt x="2917244" y="1290506"/>
                </a:lnTo>
                <a:cubicBezTo>
                  <a:pt x="3078002" y="1317405"/>
                  <a:pt x="3246500" y="1248001"/>
                  <a:pt x="3338615" y="1101326"/>
                </a:cubicBezTo>
                <a:cubicBezTo>
                  <a:pt x="3364880" y="1059328"/>
                  <a:pt x="3382770" y="1014540"/>
                  <a:pt x="3392667" y="968736"/>
                </a:cubicBezTo>
                <a:lnTo>
                  <a:pt x="3513710" y="968736"/>
                </a:lnTo>
                <a:cubicBezTo>
                  <a:pt x="3512569" y="1319688"/>
                  <a:pt x="3254874" y="1599461"/>
                  <a:pt x="2917244" y="1604663"/>
                </a:cubicBezTo>
                <a:cubicBezTo>
                  <a:pt x="2916484" y="1604663"/>
                  <a:pt x="2915722" y="1604663"/>
                  <a:pt x="2914961" y="1604663"/>
                </a:cubicBezTo>
                <a:cubicBezTo>
                  <a:pt x="2707637" y="1607074"/>
                  <a:pt x="2516427" y="1505696"/>
                  <a:pt x="2387771" y="1346206"/>
                </a:cubicBezTo>
                <a:cubicBezTo>
                  <a:pt x="2267488" y="1522318"/>
                  <a:pt x="2065112" y="1638160"/>
                  <a:pt x="1836219" y="1638160"/>
                </a:cubicBezTo>
                <a:cubicBezTo>
                  <a:pt x="1565202" y="1638160"/>
                  <a:pt x="1331615" y="1475879"/>
                  <a:pt x="1227065" y="1243433"/>
                </a:cubicBezTo>
                <a:cubicBezTo>
                  <a:pt x="1132539" y="1455325"/>
                  <a:pt x="931179" y="1600984"/>
                  <a:pt x="688456" y="1604663"/>
                </a:cubicBezTo>
                <a:cubicBezTo>
                  <a:pt x="687694" y="1604663"/>
                  <a:pt x="686934" y="1604663"/>
                  <a:pt x="686172" y="1604663"/>
                </a:cubicBezTo>
                <a:lnTo>
                  <a:pt x="686426" y="1604790"/>
                </a:lnTo>
                <a:cubicBezTo>
                  <a:pt x="342705" y="1608850"/>
                  <a:pt x="42632" y="1327429"/>
                  <a:pt x="0" y="969117"/>
                </a:cubicBezTo>
                <a:close/>
                <a:moveTo>
                  <a:pt x="353617" y="0"/>
                </a:moveTo>
                <a:cubicBezTo>
                  <a:pt x="376837" y="105184"/>
                  <a:pt x="440404" y="201360"/>
                  <a:pt x="538863" y="263152"/>
                </a:cubicBezTo>
                <a:cubicBezTo>
                  <a:pt x="586824" y="293349"/>
                  <a:pt x="638719" y="312382"/>
                  <a:pt x="691374" y="321263"/>
                </a:cubicBezTo>
                <a:lnTo>
                  <a:pt x="691374" y="321770"/>
                </a:lnTo>
                <a:cubicBezTo>
                  <a:pt x="852132" y="348669"/>
                  <a:pt x="1020630" y="279265"/>
                  <a:pt x="1112746" y="132590"/>
                </a:cubicBezTo>
                <a:cubicBezTo>
                  <a:pt x="1139009" y="90594"/>
                  <a:pt x="1156900" y="45804"/>
                  <a:pt x="1166796" y="127"/>
                </a:cubicBezTo>
                <a:lnTo>
                  <a:pt x="1168066" y="127"/>
                </a:lnTo>
                <a:lnTo>
                  <a:pt x="1443015" y="127"/>
                </a:lnTo>
                <a:cubicBezTo>
                  <a:pt x="1443015" y="216713"/>
                  <a:pt x="1619254" y="392950"/>
                  <a:pt x="1835838" y="392950"/>
                </a:cubicBezTo>
                <a:cubicBezTo>
                  <a:pt x="2052298" y="392950"/>
                  <a:pt x="2228535" y="216713"/>
                  <a:pt x="2228535" y="127"/>
                </a:cubicBezTo>
                <a:lnTo>
                  <a:pt x="2503486" y="127"/>
                </a:lnTo>
                <a:lnTo>
                  <a:pt x="2579360" y="127"/>
                </a:lnTo>
                <a:cubicBezTo>
                  <a:pt x="2602580" y="105312"/>
                  <a:pt x="2666146" y="201487"/>
                  <a:pt x="2764860" y="263405"/>
                </a:cubicBezTo>
                <a:cubicBezTo>
                  <a:pt x="2812821" y="293602"/>
                  <a:pt x="2864716" y="312635"/>
                  <a:pt x="2917370" y="321517"/>
                </a:cubicBezTo>
                <a:lnTo>
                  <a:pt x="2917370" y="322024"/>
                </a:lnTo>
                <a:cubicBezTo>
                  <a:pt x="3078129" y="348923"/>
                  <a:pt x="3246627" y="279519"/>
                  <a:pt x="3338743" y="132845"/>
                </a:cubicBezTo>
                <a:cubicBezTo>
                  <a:pt x="3365006" y="90847"/>
                  <a:pt x="3382897" y="46058"/>
                  <a:pt x="3392793" y="255"/>
                </a:cubicBezTo>
                <a:lnTo>
                  <a:pt x="3513838" y="255"/>
                </a:lnTo>
                <a:cubicBezTo>
                  <a:pt x="3512696" y="351206"/>
                  <a:pt x="3255002" y="630978"/>
                  <a:pt x="2917370" y="636182"/>
                </a:cubicBezTo>
                <a:cubicBezTo>
                  <a:pt x="2916610" y="636182"/>
                  <a:pt x="2915848" y="636182"/>
                  <a:pt x="2915087" y="636182"/>
                </a:cubicBezTo>
                <a:cubicBezTo>
                  <a:pt x="2707256" y="638719"/>
                  <a:pt x="2515666" y="536707"/>
                  <a:pt x="2387009" y="376709"/>
                </a:cubicBezTo>
                <a:cubicBezTo>
                  <a:pt x="2266599" y="552312"/>
                  <a:pt x="2064478" y="667901"/>
                  <a:pt x="1835838" y="667901"/>
                </a:cubicBezTo>
                <a:cubicBezTo>
                  <a:pt x="1566598" y="667901"/>
                  <a:pt x="1334279" y="507650"/>
                  <a:pt x="1228714" y="277616"/>
                </a:cubicBezTo>
                <a:cubicBezTo>
                  <a:pt x="1133681" y="487985"/>
                  <a:pt x="932955" y="632374"/>
                  <a:pt x="691374" y="636054"/>
                </a:cubicBezTo>
                <a:cubicBezTo>
                  <a:pt x="690613" y="636054"/>
                  <a:pt x="689851" y="636054"/>
                  <a:pt x="689090" y="636054"/>
                </a:cubicBezTo>
                <a:cubicBezTo>
                  <a:pt x="345371" y="640242"/>
                  <a:pt x="45296" y="358819"/>
                  <a:pt x="2664" y="50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FF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D05048C3-7FA6-3884-A3E9-700D49D2C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DA603E91-F656-12B5-2562-5589767A6D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50288489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skitetty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5941" y="2046515"/>
            <a:ext cx="9506859" cy="1148610"/>
          </a:xfrm>
        </p:spPr>
        <p:txBody>
          <a:bodyPr>
            <a:noAutofit/>
          </a:bodyPr>
          <a:lstStyle>
            <a:lvl1pPr algn="ctr">
              <a:defRPr sz="3800"/>
            </a:lvl1pPr>
          </a:lstStyle>
          <a:p>
            <a:r>
              <a:rPr lang="fi-FI" dirty="0"/>
              <a:t>Lisää tekstiä napsauttamalla</a:t>
            </a:r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125EE5CF-D820-EC6B-B521-B4A14B9F9AF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465941" y="3352147"/>
            <a:ext cx="9506859" cy="1814939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Lisää tekstiä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9390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11C1D0A0-B4E1-10DE-121D-A479D19B3C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pic>
        <p:nvPicPr>
          <p:cNvPr id="9" name="Kuva 2">
            <a:extLst>
              <a:ext uri="{FF2B5EF4-FFF2-40B4-BE49-F238E27FC236}">
                <a16:creationId xmlns:a16="http://schemas.microsoft.com/office/drawing/2014/main" id="{FA607794-4935-7662-5871-AD2ED2609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9846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7C80A9E-A3B7-A6AF-80F7-86AFC224A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5655076" cy="68580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F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fi-FI" dirty="0"/>
            </a:br>
            <a:r>
              <a:rPr lang="fi-FI" dirty="0"/>
              <a:t>Lisää kuva napsauttamalla </a:t>
            </a:r>
            <a:br>
              <a:rPr lang="fi-FI" dirty="0"/>
            </a:br>
            <a:r>
              <a:rPr lang="fi-FI" dirty="0"/>
              <a:t>keskellä näkyvää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538C098E-3E44-B9F0-FC60-C2CF26355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5391" y="571499"/>
            <a:ext cx="5224437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1A7FEF0-1E42-E87F-44AE-D7AF91FB143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5390" y="2048747"/>
            <a:ext cx="5224437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80871782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5E40DAB-D981-7D68-5629-60F3AB80C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400">
                <a:solidFill>
                  <a:srgbClr val="FFFF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fi-FI" dirty="0"/>
            </a:br>
            <a:r>
              <a:rPr lang="fi-FI" dirty="0"/>
              <a:t>Lisää kuva kaarimuotoon napsauttamalla alla näkyvää kuvaketta. </a:t>
            </a:r>
            <a:br>
              <a:rPr lang="fi-FI" dirty="0"/>
            </a:br>
            <a:r>
              <a:rPr lang="fi-FI" dirty="0"/>
              <a:t>Kaareen sijoitetun kuvan rajausta voit muuttaa helposti aktivoimalla kuvalaatikon ja valitsemalla Muotoile-välilehdeltä Rajaa-työkalu. Nyt voit siirtää kuvaa hiirellä/nuolinäppäimillä tai skaalata kuvaa tarttumalla kuvan kulmissa oleviin valkoisiin palloihin. Kun kuvasta näkyy sopiva kohta, klikkaa kuvan ulkopuolelle. </a:t>
            </a:r>
            <a:br>
              <a:rPr lang="fi-FI" dirty="0"/>
            </a:br>
            <a:r>
              <a:rPr lang="fi-FI" dirty="0"/>
              <a:t>Kuvan voi poistaa/vaihtaa klikkaamalla </a:t>
            </a:r>
            <a:r>
              <a:rPr lang="fi-FI" dirty="0" err="1"/>
              <a:t>Delete</a:t>
            </a:r>
            <a:r>
              <a:rPr lang="fi-FI" dirty="0"/>
              <a:t>-näppäintä.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242EB14F-ACB7-4C77-5CF1-616AC397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1213" y="571499"/>
            <a:ext cx="6548615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1DFC1383-5B5F-9DE1-C50A-5F631A3705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61212" y="2048747"/>
            <a:ext cx="6548615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7597836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1">
            <a:extLst>
              <a:ext uri="{FF2B5EF4-FFF2-40B4-BE49-F238E27FC236}">
                <a16:creationId xmlns:a16="http://schemas.microsoft.com/office/drawing/2014/main" id="{6E2A3B3F-ED59-5905-C8DB-A53BFFB1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43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3169AB7E-C761-156E-F906-8C03230BB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8581" y="1850065"/>
            <a:ext cx="3994479" cy="2965354"/>
          </a:xfrm>
          <a:custGeom>
            <a:avLst/>
            <a:gdLst>
              <a:gd name="connsiteX0" fmla="*/ 355267 w 3513838"/>
              <a:gd name="connsiteY0" fmla="*/ 1939502 h 2608544"/>
              <a:gd name="connsiteX1" fmla="*/ 540513 w 3513838"/>
              <a:gd name="connsiteY1" fmla="*/ 2202652 h 2608544"/>
              <a:gd name="connsiteX2" fmla="*/ 693024 w 3513838"/>
              <a:gd name="connsiteY2" fmla="*/ 2260764 h 2608544"/>
              <a:gd name="connsiteX3" fmla="*/ 693024 w 3513838"/>
              <a:gd name="connsiteY3" fmla="*/ 2261272 h 2608544"/>
              <a:gd name="connsiteX4" fmla="*/ 1114395 w 3513838"/>
              <a:gd name="connsiteY4" fmla="*/ 2072092 h 2608544"/>
              <a:gd name="connsiteX5" fmla="*/ 1168445 w 3513838"/>
              <a:gd name="connsiteY5" fmla="*/ 1939629 h 2608544"/>
              <a:gd name="connsiteX6" fmla="*/ 1289490 w 3513838"/>
              <a:gd name="connsiteY6" fmla="*/ 1939629 h 2608544"/>
              <a:gd name="connsiteX7" fmla="*/ 1289490 w 3513838"/>
              <a:gd name="connsiteY7" fmla="*/ 1940897 h 2608544"/>
              <a:gd name="connsiteX8" fmla="*/ 1443270 w 3513838"/>
              <a:gd name="connsiteY8" fmla="*/ 1940897 h 2608544"/>
              <a:gd name="connsiteX9" fmla="*/ 1836093 w 3513838"/>
              <a:gd name="connsiteY9" fmla="*/ 2333720 h 2608544"/>
              <a:gd name="connsiteX10" fmla="*/ 2228788 w 3513838"/>
              <a:gd name="connsiteY10" fmla="*/ 1942166 h 2608544"/>
              <a:gd name="connsiteX11" fmla="*/ 2228535 w 3513838"/>
              <a:gd name="connsiteY11" fmla="*/ 1940009 h 2608544"/>
              <a:gd name="connsiteX12" fmla="*/ 2579360 w 3513838"/>
              <a:gd name="connsiteY12" fmla="*/ 1939629 h 2608544"/>
              <a:gd name="connsiteX13" fmla="*/ 2764606 w 3513838"/>
              <a:gd name="connsiteY13" fmla="*/ 2202779 h 2608544"/>
              <a:gd name="connsiteX14" fmla="*/ 2917118 w 3513838"/>
              <a:gd name="connsiteY14" fmla="*/ 2260891 h 2608544"/>
              <a:gd name="connsiteX15" fmla="*/ 2917118 w 3513838"/>
              <a:gd name="connsiteY15" fmla="*/ 2261398 h 2608544"/>
              <a:gd name="connsiteX16" fmla="*/ 3338488 w 3513838"/>
              <a:gd name="connsiteY16" fmla="*/ 2072219 h 2608544"/>
              <a:gd name="connsiteX17" fmla="*/ 3392540 w 3513838"/>
              <a:gd name="connsiteY17" fmla="*/ 1939755 h 2608544"/>
              <a:gd name="connsiteX18" fmla="*/ 3513548 w 3513838"/>
              <a:gd name="connsiteY18" fmla="*/ 1939755 h 2608544"/>
              <a:gd name="connsiteX19" fmla="*/ 3501475 w 3513838"/>
              <a:gd name="connsiteY19" fmla="*/ 2067248 h 2608544"/>
              <a:gd name="connsiteX20" fmla="*/ 2917118 w 3513838"/>
              <a:gd name="connsiteY20" fmla="*/ 2575429 h 2608544"/>
              <a:gd name="connsiteX21" fmla="*/ 2914833 w 3513838"/>
              <a:gd name="connsiteY21" fmla="*/ 2575429 h 2608544"/>
              <a:gd name="connsiteX22" fmla="*/ 2387516 w 3513838"/>
              <a:gd name="connsiteY22" fmla="*/ 2316845 h 2608544"/>
              <a:gd name="connsiteX23" fmla="*/ 1836093 w 3513838"/>
              <a:gd name="connsiteY23" fmla="*/ 2608544 h 2608544"/>
              <a:gd name="connsiteX24" fmla="*/ 1229348 w 3513838"/>
              <a:gd name="connsiteY24" fmla="*/ 2219019 h 2608544"/>
              <a:gd name="connsiteX25" fmla="*/ 693024 w 3513838"/>
              <a:gd name="connsiteY25" fmla="*/ 2575429 h 2608544"/>
              <a:gd name="connsiteX26" fmla="*/ 690739 w 3513838"/>
              <a:gd name="connsiteY26" fmla="*/ 2575429 h 2608544"/>
              <a:gd name="connsiteX27" fmla="*/ 4441 w 3513838"/>
              <a:gd name="connsiteY27" fmla="*/ 1939882 h 2608544"/>
              <a:gd name="connsiteX28" fmla="*/ 3513584 w 3513838"/>
              <a:gd name="connsiteY28" fmla="*/ 1939374 h 2608544"/>
              <a:gd name="connsiteX29" fmla="*/ 3513584 w 3513838"/>
              <a:gd name="connsiteY29" fmla="*/ 1939755 h 2608544"/>
              <a:gd name="connsiteX30" fmla="*/ 3513548 w 3513838"/>
              <a:gd name="connsiteY30" fmla="*/ 1939755 h 2608544"/>
              <a:gd name="connsiteX31" fmla="*/ 350825 w 3513838"/>
              <a:gd name="connsiteY31" fmla="*/ 968736 h 2608544"/>
              <a:gd name="connsiteX32" fmla="*/ 536071 w 3513838"/>
              <a:gd name="connsiteY32" fmla="*/ 1231886 h 2608544"/>
              <a:gd name="connsiteX33" fmla="*/ 688583 w 3513838"/>
              <a:gd name="connsiteY33" fmla="*/ 1289998 h 2608544"/>
              <a:gd name="connsiteX34" fmla="*/ 688583 w 3513838"/>
              <a:gd name="connsiteY34" fmla="*/ 1290506 h 2608544"/>
              <a:gd name="connsiteX35" fmla="*/ 1109954 w 3513838"/>
              <a:gd name="connsiteY35" fmla="*/ 1101326 h 2608544"/>
              <a:gd name="connsiteX36" fmla="*/ 1164006 w 3513838"/>
              <a:gd name="connsiteY36" fmla="*/ 968736 h 2608544"/>
              <a:gd name="connsiteX37" fmla="*/ 1285049 w 3513838"/>
              <a:gd name="connsiteY37" fmla="*/ 968736 h 2608544"/>
              <a:gd name="connsiteX38" fmla="*/ 1285049 w 3513838"/>
              <a:gd name="connsiteY38" fmla="*/ 970385 h 2608544"/>
              <a:gd name="connsiteX39" fmla="*/ 1443523 w 3513838"/>
              <a:gd name="connsiteY39" fmla="*/ 970385 h 2608544"/>
              <a:gd name="connsiteX40" fmla="*/ 1836346 w 3513838"/>
              <a:gd name="connsiteY40" fmla="*/ 1363208 h 2608544"/>
              <a:gd name="connsiteX41" fmla="*/ 2229042 w 3513838"/>
              <a:gd name="connsiteY41" fmla="*/ 971400 h 2608544"/>
              <a:gd name="connsiteX42" fmla="*/ 2228662 w 3513838"/>
              <a:gd name="connsiteY42" fmla="*/ 969117 h 2608544"/>
              <a:gd name="connsiteX43" fmla="*/ 2579488 w 3513838"/>
              <a:gd name="connsiteY43" fmla="*/ 968736 h 2608544"/>
              <a:gd name="connsiteX44" fmla="*/ 2764734 w 3513838"/>
              <a:gd name="connsiteY44" fmla="*/ 1231886 h 2608544"/>
              <a:gd name="connsiteX45" fmla="*/ 2917244 w 3513838"/>
              <a:gd name="connsiteY45" fmla="*/ 1289998 h 2608544"/>
              <a:gd name="connsiteX46" fmla="*/ 2917244 w 3513838"/>
              <a:gd name="connsiteY46" fmla="*/ 1290506 h 2608544"/>
              <a:gd name="connsiteX47" fmla="*/ 3338615 w 3513838"/>
              <a:gd name="connsiteY47" fmla="*/ 1101326 h 2608544"/>
              <a:gd name="connsiteX48" fmla="*/ 3392667 w 3513838"/>
              <a:gd name="connsiteY48" fmla="*/ 968736 h 2608544"/>
              <a:gd name="connsiteX49" fmla="*/ 3513710 w 3513838"/>
              <a:gd name="connsiteY49" fmla="*/ 968736 h 2608544"/>
              <a:gd name="connsiteX50" fmla="*/ 2917244 w 3513838"/>
              <a:gd name="connsiteY50" fmla="*/ 1604663 h 2608544"/>
              <a:gd name="connsiteX51" fmla="*/ 2914961 w 3513838"/>
              <a:gd name="connsiteY51" fmla="*/ 1604663 h 2608544"/>
              <a:gd name="connsiteX52" fmla="*/ 2387771 w 3513838"/>
              <a:gd name="connsiteY52" fmla="*/ 1346206 h 2608544"/>
              <a:gd name="connsiteX53" fmla="*/ 1836219 w 3513838"/>
              <a:gd name="connsiteY53" fmla="*/ 1638160 h 2608544"/>
              <a:gd name="connsiteX54" fmla="*/ 1227065 w 3513838"/>
              <a:gd name="connsiteY54" fmla="*/ 1243433 h 2608544"/>
              <a:gd name="connsiteX55" fmla="*/ 688456 w 3513838"/>
              <a:gd name="connsiteY55" fmla="*/ 1604663 h 2608544"/>
              <a:gd name="connsiteX56" fmla="*/ 686172 w 3513838"/>
              <a:gd name="connsiteY56" fmla="*/ 1604663 h 2608544"/>
              <a:gd name="connsiteX57" fmla="*/ 686426 w 3513838"/>
              <a:gd name="connsiteY57" fmla="*/ 1604790 h 2608544"/>
              <a:gd name="connsiteX58" fmla="*/ 0 w 3513838"/>
              <a:gd name="connsiteY58" fmla="*/ 969117 h 2608544"/>
              <a:gd name="connsiteX59" fmla="*/ 353617 w 3513838"/>
              <a:gd name="connsiteY59" fmla="*/ 0 h 2608544"/>
              <a:gd name="connsiteX60" fmla="*/ 538863 w 3513838"/>
              <a:gd name="connsiteY60" fmla="*/ 263152 h 2608544"/>
              <a:gd name="connsiteX61" fmla="*/ 691374 w 3513838"/>
              <a:gd name="connsiteY61" fmla="*/ 321263 h 2608544"/>
              <a:gd name="connsiteX62" fmla="*/ 691374 w 3513838"/>
              <a:gd name="connsiteY62" fmla="*/ 321770 h 2608544"/>
              <a:gd name="connsiteX63" fmla="*/ 1112746 w 3513838"/>
              <a:gd name="connsiteY63" fmla="*/ 132590 h 2608544"/>
              <a:gd name="connsiteX64" fmla="*/ 1166796 w 3513838"/>
              <a:gd name="connsiteY64" fmla="*/ 127 h 2608544"/>
              <a:gd name="connsiteX65" fmla="*/ 1168066 w 3513838"/>
              <a:gd name="connsiteY65" fmla="*/ 127 h 2608544"/>
              <a:gd name="connsiteX66" fmla="*/ 1443015 w 3513838"/>
              <a:gd name="connsiteY66" fmla="*/ 127 h 2608544"/>
              <a:gd name="connsiteX67" fmla="*/ 1835838 w 3513838"/>
              <a:gd name="connsiteY67" fmla="*/ 392950 h 2608544"/>
              <a:gd name="connsiteX68" fmla="*/ 2228535 w 3513838"/>
              <a:gd name="connsiteY68" fmla="*/ 127 h 2608544"/>
              <a:gd name="connsiteX69" fmla="*/ 2503486 w 3513838"/>
              <a:gd name="connsiteY69" fmla="*/ 127 h 2608544"/>
              <a:gd name="connsiteX70" fmla="*/ 2579360 w 3513838"/>
              <a:gd name="connsiteY70" fmla="*/ 127 h 2608544"/>
              <a:gd name="connsiteX71" fmla="*/ 2764860 w 3513838"/>
              <a:gd name="connsiteY71" fmla="*/ 263405 h 2608544"/>
              <a:gd name="connsiteX72" fmla="*/ 2917370 w 3513838"/>
              <a:gd name="connsiteY72" fmla="*/ 321517 h 2608544"/>
              <a:gd name="connsiteX73" fmla="*/ 2917370 w 3513838"/>
              <a:gd name="connsiteY73" fmla="*/ 322024 h 2608544"/>
              <a:gd name="connsiteX74" fmla="*/ 3338743 w 3513838"/>
              <a:gd name="connsiteY74" fmla="*/ 132845 h 2608544"/>
              <a:gd name="connsiteX75" fmla="*/ 3392793 w 3513838"/>
              <a:gd name="connsiteY75" fmla="*/ 255 h 2608544"/>
              <a:gd name="connsiteX76" fmla="*/ 3513838 w 3513838"/>
              <a:gd name="connsiteY76" fmla="*/ 255 h 2608544"/>
              <a:gd name="connsiteX77" fmla="*/ 2917370 w 3513838"/>
              <a:gd name="connsiteY77" fmla="*/ 636182 h 2608544"/>
              <a:gd name="connsiteX78" fmla="*/ 2915087 w 3513838"/>
              <a:gd name="connsiteY78" fmla="*/ 636182 h 2608544"/>
              <a:gd name="connsiteX79" fmla="*/ 2387009 w 3513838"/>
              <a:gd name="connsiteY79" fmla="*/ 376709 h 2608544"/>
              <a:gd name="connsiteX80" fmla="*/ 1835838 w 3513838"/>
              <a:gd name="connsiteY80" fmla="*/ 667901 h 2608544"/>
              <a:gd name="connsiteX81" fmla="*/ 1228714 w 3513838"/>
              <a:gd name="connsiteY81" fmla="*/ 277616 h 2608544"/>
              <a:gd name="connsiteX82" fmla="*/ 691374 w 3513838"/>
              <a:gd name="connsiteY82" fmla="*/ 636054 h 2608544"/>
              <a:gd name="connsiteX83" fmla="*/ 689090 w 3513838"/>
              <a:gd name="connsiteY83" fmla="*/ 636054 h 2608544"/>
              <a:gd name="connsiteX84" fmla="*/ 2664 w 3513838"/>
              <a:gd name="connsiteY84" fmla="*/ 508 h 260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513838" h="2608544">
                <a:moveTo>
                  <a:pt x="355267" y="1939502"/>
                </a:moveTo>
                <a:cubicBezTo>
                  <a:pt x="378486" y="2044686"/>
                  <a:pt x="442053" y="2140861"/>
                  <a:pt x="540513" y="2202652"/>
                </a:cubicBezTo>
                <a:cubicBezTo>
                  <a:pt x="588601" y="2232851"/>
                  <a:pt x="640368" y="2251882"/>
                  <a:pt x="693024" y="2260764"/>
                </a:cubicBezTo>
                <a:lnTo>
                  <a:pt x="693024" y="2261272"/>
                </a:lnTo>
                <a:cubicBezTo>
                  <a:pt x="853781" y="2288171"/>
                  <a:pt x="1022407" y="2218766"/>
                  <a:pt x="1114395" y="2072092"/>
                </a:cubicBezTo>
                <a:cubicBezTo>
                  <a:pt x="1140660" y="2030221"/>
                  <a:pt x="1158549" y="1985432"/>
                  <a:pt x="1168445" y="1939629"/>
                </a:cubicBezTo>
                <a:lnTo>
                  <a:pt x="1289490" y="1939629"/>
                </a:lnTo>
                <a:cubicBezTo>
                  <a:pt x="1289490" y="1939629"/>
                  <a:pt x="1289490" y="1940389"/>
                  <a:pt x="1289490" y="1940897"/>
                </a:cubicBezTo>
                <a:lnTo>
                  <a:pt x="1443270" y="1940897"/>
                </a:lnTo>
                <a:cubicBezTo>
                  <a:pt x="1443270" y="2157483"/>
                  <a:pt x="1619507" y="2333720"/>
                  <a:pt x="1836093" y="2333720"/>
                </a:cubicBezTo>
                <a:cubicBezTo>
                  <a:pt x="2052298" y="2333720"/>
                  <a:pt x="2228154" y="2158117"/>
                  <a:pt x="2228788" y="1942166"/>
                </a:cubicBezTo>
                <a:cubicBezTo>
                  <a:pt x="2228788" y="1941404"/>
                  <a:pt x="2228535" y="1940770"/>
                  <a:pt x="2228535" y="1940009"/>
                </a:cubicBezTo>
                <a:lnTo>
                  <a:pt x="2579360" y="1939629"/>
                </a:lnTo>
                <a:cubicBezTo>
                  <a:pt x="2602580" y="2044812"/>
                  <a:pt x="2666146" y="2140989"/>
                  <a:pt x="2764606" y="2202779"/>
                </a:cubicBezTo>
                <a:cubicBezTo>
                  <a:pt x="2812694" y="2232977"/>
                  <a:pt x="2864462" y="2252009"/>
                  <a:pt x="2917118" y="2260891"/>
                </a:cubicBezTo>
                <a:lnTo>
                  <a:pt x="2917118" y="2261398"/>
                </a:lnTo>
                <a:cubicBezTo>
                  <a:pt x="3077876" y="2288297"/>
                  <a:pt x="3246500" y="2218893"/>
                  <a:pt x="3338488" y="2072219"/>
                </a:cubicBezTo>
                <a:cubicBezTo>
                  <a:pt x="3364753" y="2030349"/>
                  <a:pt x="3382643" y="1985559"/>
                  <a:pt x="3392540" y="1939755"/>
                </a:cubicBezTo>
                <a:lnTo>
                  <a:pt x="3513548" y="1939755"/>
                </a:lnTo>
                <a:lnTo>
                  <a:pt x="3501475" y="2067248"/>
                </a:lnTo>
                <a:cubicBezTo>
                  <a:pt x="3446769" y="2355982"/>
                  <a:pt x="3212543" y="2570765"/>
                  <a:pt x="2917118" y="2575429"/>
                </a:cubicBezTo>
                <a:cubicBezTo>
                  <a:pt x="2916356" y="2575429"/>
                  <a:pt x="2915595" y="2575429"/>
                  <a:pt x="2914833" y="2575429"/>
                </a:cubicBezTo>
                <a:cubicBezTo>
                  <a:pt x="2707510" y="2577966"/>
                  <a:pt x="2516174" y="2476334"/>
                  <a:pt x="2387516" y="2316845"/>
                </a:cubicBezTo>
                <a:cubicBezTo>
                  <a:pt x="2267107" y="2492829"/>
                  <a:pt x="2064859" y="2608544"/>
                  <a:pt x="1836093" y="2608544"/>
                </a:cubicBezTo>
                <a:cubicBezTo>
                  <a:pt x="1567106" y="2608544"/>
                  <a:pt x="1335041" y="2448675"/>
                  <a:pt x="1229348" y="2219019"/>
                </a:cubicBezTo>
                <a:cubicBezTo>
                  <a:pt x="1133934" y="2428247"/>
                  <a:pt x="933843" y="2571748"/>
                  <a:pt x="693024" y="2575429"/>
                </a:cubicBezTo>
                <a:cubicBezTo>
                  <a:pt x="692262" y="2575429"/>
                  <a:pt x="691501" y="2575429"/>
                  <a:pt x="690739" y="2575429"/>
                </a:cubicBezTo>
                <a:cubicBezTo>
                  <a:pt x="347020" y="2579488"/>
                  <a:pt x="47073" y="2298193"/>
                  <a:pt x="4441" y="1939882"/>
                </a:cubicBezTo>
                <a:close/>
                <a:moveTo>
                  <a:pt x="3513584" y="1939374"/>
                </a:moveTo>
                <a:lnTo>
                  <a:pt x="3513584" y="1939755"/>
                </a:lnTo>
                <a:lnTo>
                  <a:pt x="3513548" y="1939755"/>
                </a:lnTo>
                <a:close/>
                <a:moveTo>
                  <a:pt x="350825" y="968736"/>
                </a:moveTo>
                <a:cubicBezTo>
                  <a:pt x="374045" y="1073920"/>
                  <a:pt x="437612" y="1170096"/>
                  <a:pt x="536071" y="1231886"/>
                </a:cubicBezTo>
                <a:cubicBezTo>
                  <a:pt x="584033" y="1262085"/>
                  <a:pt x="635927" y="1281116"/>
                  <a:pt x="688583" y="1289998"/>
                </a:cubicBezTo>
                <a:lnTo>
                  <a:pt x="688583" y="1290506"/>
                </a:lnTo>
                <a:cubicBezTo>
                  <a:pt x="849341" y="1317405"/>
                  <a:pt x="1017839" y="1248001"/>
                  <a:pt x="1109954" y="1101326"/>
                </a:cubicBezTo>
                <a:cubicBezTo>
                  <a:pt x="1136218" y="1059328"/>
                  <a:pt x="1154108" y="1014540"/>
                  <a:pt x="1164006" y="968736"/>
                </a:cubicBezTo>
                <a:lnTo>
                  <a:pt x="1285049" y="968736"/>
                </a:lnTo>
                <a:cubicBezTo>
                  <a:pt x="1285049" y="969244"/>
                  <a:pt x="1285049" y="970385"/>
                  <a:pt x="1285049" y="970385"/>
                </a:cubicBezTo>
                <a:lnTo>
                  <a:pt x="1443523" y="970385"/>
                </a:lnTo>
                <a:cubicBezTo>
                  <a:pt x="1443523" y="1186971"/>
                  <a:pt x="1619761" y="1363208"/>
                  <a:pt x="1836346" y="1363208"/>
                </a:cubicBezTo>
                <a:cubicBezTo>
                  <a:pt x="2052551" y="1363208"/>
                  <a:pt x="2228535" y="1187605"/>
                  <a:pt x="2229042" y="971400"/>
                </a:cubicBezTo>
                <a:cubicBezTo>
                  <a:pt x="2228916" y="970640"/>
                  <a:pt x="2228662" y="969878"/>
                  <a:pt x="2228662" y="969117"/>
                </a:cubicBezTo>
                <a:lnTo>
                  <a:pt x="2579488" y="968736"/>
                </a:lnTo>
                <a:cubicBezTo>
                  <a:pt x="2602706" y="1073920"/>
                  <a:pt x="2666274" y="1170096"/>
                  <a:pt x="2764734" y="1231886"/>
                </a:cubicBezTo>
                <a:cubicBezTo>
                  <a:pt x="2812694" y="1262085"/>
                  <a:pt x="2864588" y="1281116"/>
                  <a:pt x="2917244" y="1289998"/>
                </a:cubicBezTo>
                <a:lnTo>
                  <a:pt x="2917244" y="1290506"/>
                </a:lnTo>
                <a:cubicBezTo>
                  <a:pt x="3078002" y="1317405"/>
                  <a:pt x="3246500" y="1248001"/>
                  <a:pt x="3338615" y="1101326"/>
                </a:cubicBezTo>
                <a:cubicBezTo>
                  <a:pt x="3364880" y="1059328"/>
                  <a:pt x="3382770" y="1014540"/>
                  <a:pt x="3392667" y="968736"/>
                </a:cubicBezTo>
                <a:lnTo>
                  <a:pt x="3513710" y="968736"/>
                </a:lnTo>
                <a:cubicBezTo>
                  <a:pt x="3512569" y="1319688"/>
                  <a:pt x="3254874" y="1599461"/>
                  <a:pt x="2917244" y="1604663"/>
                </a:cubicBezTo>
                <a:cubicBezTo>
                  <a:pt x="2916484" y="1604663"/>
                  <a:pt x="2915722" y="1604663"/>
                  <a:pt x="2914961" y="1604663"/>
                </a:cubicBezTo>
                <a:cubicBezTo>
                  <a:pt x="2707637" y="1607074"/>
                  <a:pt x="2516427" y="1505696"/>
                  <a:pt x="2387771" y="1346206"/>
                </a:cubicBezTo>
                <a:cubicBezTo>
                  <a:pt x="2267488" y="1522318"/>
                  <a:pt x="2065112" y="1638160"/>
                  <a:pt x="1836219" y="1638160"/>
                </a:cubicBezTo>
                <a:cubicBezTo>
                  <a:pt x="1565202" y="1638160"/>
                  <a:pt x="1331615" y="1475879"/>
                  <a:pt x="1227065" y="1243433"/>
                </a:cubicBezTo>
                <a:cubicBezTo>
                  <a:pt x="1132539" y="1455325"/>
                  <a:pt x="931179" y="1600984"/>
                  <a:pt x="688456" y="1604663"/>
                </a:cubicBezTo>
                <a:cubicBezTo>
                  <a:pt x="687694" y="1604663"/>
                  <a:pt x="686934" y="1604663"/>
                  <a:pt x="686172" y="1604663"/>
                </a:cubicBezTo>
                <a:lnTo>
                  <a:pt x="686426" y="1604790"/>
                </a:lnTo>
                <a:cubicBezTo>
                  <a:pt x="342705" y="1608850"/>
                  <a:pt x="42632" y="1327429"/>
                  <a:pt x="0" y="969117"/>
                </a:cubicBezTo>
                <a:close/>
                <a:moveTo>
                  <a:pt x="353617" y="0"/>
                </a:moveTo>
                <a:cubicBezTo>
                  <a:pt x="376837" y="105184"/>
                  <a:pt x="440404" y="201360"/>
                  <a:pt x="538863" y="263152"/>
                </a:cubicBezTo>
                <a:cubicBezTo>
                  <a:pt x="586824" y="293349"/>
                  <a:pt x="638719" y="312382"/>
                  <a:pt x="691374" y="321263"/>
                </a:cubicBezTo>
                <a:lnTo>
                  <a:pt x="691374" y="321770"/>
                </a:lnTo>
                <a:cubicBezTo>
                  <a:pt x="852132" y="348669"/>
                  <a:pt x="1020630" y="279265"/>
                  <a:pt x="1112746" y="132590"/>
                </a:cubicBezTo>
                <a:cubicBezTo>
                  <a:pt x="1139009" y="90594"/>
                  <a:pt x="1156900" y="45804"/>
                  <a:pt x="1166796" y="127"/>
                </a:cubicBezTo>
                <a:lnTo>
                  <a:pt x="1168066" y="127"/>
                </a:lnTo>
                <a:lnTo>
                  <a:pt x="1443015" y="127"/>
                </a:lnTo>
                <a:cubicBezTo>
                  <a:pt x="1443015" y="216713"/>
                  <a:pt x="1619254" y="392950"/>
                  <a:pt x="1835838" y="392950"/>
                </a:cubicBezTo>
                <a:cubicBezTo>
                  <a:pt x="2052298" y="392950"/>
                  <a:pt x="2228535" y="216713"/>
                  <a:pt x="2228535" y="127"/>
                </a:cubicBezTo>
                <a:lnTo>
                  <a:pt x="2503486" y="127"/>
                </a:lnTo>
                <a:lnTo>
                  <a:pt x="2579360" y="127"/>
                </a:lnTo>
                <a:cubicBezTo>
                  <a:pt x="2602580" y="105312"/>
                  <a:pt x="2666146" y="201487"/>
                  <a:pt x="2764860" y="263405"/>
                </a:cubicBezTo>
                <a:cubicBezTo>
                  <a:pt x="2812821" y="293602"/>
                  <a:pt x="2864716" y="312635"/>
                  <a:pt x="2917370" y="321517"/>
                </a:cubicBezTo>
                <a:lnTo>
                  <a:pt x="2917370" y="322024"/>
                </a:lnTo>
                <a:cubicBezTo>
                  <a:pt x="3078129" y="348923"/>
                  <a:pt x="3246627" y="279519"/>
                  <a:pt x="3338743" y="132845"/>
                </a:cubicBezTo>
                <a:cubicBezTo>
                  <a:pt x="3365006" y="90847"/>
                  <a:pt x="3382897" y="46058"/>
                  <a:pt x="3392793" y="255"/>
                </a:cubicBezTo>
                <a:lnTo>
                  <a:pt x="3513838" y="255"/>
                </a:lnTo>
                <a:cubicBezTo>
                  <a:pt x="3512696" y="351206"/>
                  <a:pt x="3255002" y="630978"/>
                  <a:pt x="2917370" y="636182"/>
                </a:cubicBezTo>
                <a:cubicBezTo>
                  <a:pt x="2916610" y="636182"/>
                  <a:pt x="2915848" y="636182"/>
                  <a:pt x="2915087" y="636182"/>
                </a:cubicBezTo>
                <a:cubicBezTo>
                  <a:pt x="2707256" y="638719"/>
                  <a:pt x="2515666" y="536707"/>
                  <a:pt x="2387009" y="376709"/>
                </a:cubicBezTo>
                <a:cubicBezTo>
                  <a:pt x="2266599" y="552312"/>
                  <a:pt x="2064478" y="667901"/>
                  <a:pt x="1835838" y="667901"/>
                </a:cubicBezTo>
                <a:cubicBezTo>
                  <a:pt x="1566598" y="667901"/>
                  <a:pt x="1334279" y="507650"/>
                  <a:pt x="1228714" y="277616"/>
                </a:cubicBezTo>
                <a:cubicBezTo>
                  <a:pt x="1133681" y="487985"/>
                  <a:pt x="932955" y="632374"/>
                  <a:pt x="691374" y="636054"/>
                </a:cubicBezTo>
                <a:cubicBezTo>
                  <a:pt x="690613" y="636054"/>
                  <a:pt x="689851" y="636054"/>
                  <a:pt x="689090" y="636054"/>
                </a:cubicBezTo>
                <a:cubicBezTo>
                  <a:pt x="345371" y="640242"/>
                  <a:pt x="45296" y="358819"/>
                  <a:pt x="2664" y="50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D05048C3-7FA6-3884-A3E9-700D49D2C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DA603E91-F656-12B5-2562-5589767A6D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83085919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28576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1E3BD27E-09CF-6FA9-086A-738A34DC02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6292" y="1875121"/>
            <a:ext cx="6203879" cy="2833065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Lisää väliotsikko napsauttamalla</a:t>
            </a:r>
          </a:p>
        </p:txBody>
      </p:sp>
      <p:pic>
        <p:nvPicPr>
          <p:cNvPr id="7" name="Kuva 2">
            <a:extLst>
              <a:ext uri="{FF2B5EF4-FFF2-40B4-BE49-F238E27FC236}">
                <a16:creationId xmlns:a16="http://schemas.microsoft.com/office/drawing/2014/main" id="{8DC34829-77A4-EC36-790A-6B8E5F94D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4F822B52-6A78-20E2-D6A0-36B09A976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9980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1E3BD27E-09CF-6FA9-086A-738A34DC02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6292" y="1875121"/>
            <a:ext cx="6203879" cy="2833065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Lisää väliotsikko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B8C1533-300B-C4EE-26CD-EC4BA594B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86618" cy="6858000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2342390A-78B3-72E9-2AEA-18A7DDDB2E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6064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1E3BD27E-09CF-6FA9-086A-738A34DC02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6292" y="1875121"/>
            <a:ext cx="6203879" cy="2833065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Lisää väliotsikko napsauttamalla</a:t>
            </a:r>
          </a:p>
        </p:txBody>
      </p:sp>
      <p:pic>
        <p:nvPicPr>
          <p:cNvPr id="5" name="Kuva 3">
            <a:extLst>
              <a:ext uri="{FF2B5EF4-FFF2-40B4-BE49-F238E27FC236}">
                <a16:creationId xmlns:a16="http://schemas.microsoft.com/office/drawing/2014/main" id="{8152D012-D8A1-D719-285E-5AC936773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DF9E9A7C-872A-A8B1-7621-87432AAD6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7078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9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1E3BD27E-09CF-6FA9-086A-738A34DC02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6292" y="1875121"/>
            <a:ext cx="6203879" cy="2833065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Lisää väliotsikko napsauttamalla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1CCD95E-3B59-6481-2701-EB18229BA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4" name="Vapaamuotoinen: Muoto 3">
            <a:extLst>
              <a:ext uri="{FF2B5EF4-FFF2-40B4-BE49-F238E27FC236}">
                <a16:creationId xmlns:a16="http://schemas.microsoft.com/office/drawing/2014/main" id="{7ED263F6-2035-96B7-BFE8-1B3AAEA32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211000" cy="2626729"/>
          </a:xfrm>
          <a:custGeom>
            <a:avLst/>
            <a:gdLst>
              <a:gd name="connsiteX0" fmla="*/ 0 w 4211000"/>
              <a:gd name="connsiteY0" fmla="*/ 0 h 2626729"/>
              <a:gd name="connsiteX1" fmla="*/ 4211000 w 4211000"/>
              <a:gd name="connsiteY1" fmla="*/ 0 h 2626729"/>
              <a:gd name="connsiteX2" fmla="*/ 2537419 w 4211000"/>
              <a:gd name="connsiteY2" fmla="*/ 2401455 h 2626729"/>
              <a:gd name="connsiteX3" fmla="*/ 2288870 w 4211000"/>
              <a:gd name="connsiteY3" fmla="*/ 2626729 h 2626729"/>
              <a:gd name="connsiteX4" fmla="*/ 2103117 w 4211000"/>
              <a:gd name="connsiteY4" fmla="*/ 2466836 h 2626729"/>
              <a:gd name="connsiteX5" fmla="*/ 0 w 4211000"/>
              <a:gd name="connsiteY5" fmla="*/ 1263540 h 262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1000" h="2626729">
                <a:moveTo>
                  <a:pt x="0" y="0"/>
                </a:moveTo>
                <a:lnTo>
                  <a:pt x="4211000" y="0"/>
                </a:lnTo>
                <a:cubicBezTo>
                  <a:pt x="3829959" y="899818"/>
                  <a:pt x="3255676" y="1717413"/>
                  <a:pt x="2537419" y="2401455"/>
                </a:cubicBezTo>
                <a:lnTo>
                  <a:pt x="2288870" y="2626729"/>
                </a:lnTo>
                <a:lnTo>
                  <a:pt x="2103117" y="2466836"/>
                </a:lnTo>
                <a:cubicBezTo>
                  <a:pt x="1479755" y="1963705"/>
                  <a:pt x="770090" y="1553807"/>
                  <a:pt x="0" y="1263540"/>
                </a:cubicBezTo>
                <a:close/>
              </a:path>
            </a:pathLst>
          </a:custGeom>
          <a:solidFill>
            <a:schemeClr val="accent3"/>
          </a:solidFill>
          <a:ln w="631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9F3940A6-DE54-16ED-FFE0-5CC49A3BA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400">
                <a:solidFill>
                  <a:srgbClr val="FF0000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Lisää kuva kaarimuotoon napsauttamalla alla näkyvää kuvaketta. </a:t>
            </a:r>
            <a:br>
              <a:rPr lang="fi-FI" dirty="0"/>
            </a:br>
            <a:r>
              <a:rPr lang="fi-FI" dirty="0"/>
              <a:t>Kaareen sijoitetun kuvan rajausta voit muuttaa helposti aktivoimalla kuvalaatikon ja valitsemalla Muotoile-välilehdeltä Rajaa-työkalu. Nyt voit siirtää kuvaa hiirellä/nuolinäppäimillä tai skaalata kuvaa tarttumalla kuvan kulmissa oleviin valkoisiin palloihin. Kun kuvasta näkyy sopiva kohta, klikkaa kuvan ulkopuolelle. </a:t>
            </a:r>
            <a:br>
              <a:rPr lang="fi-FI" dirty="0"/>
            </a:br>
            <a:r>
              <a:rPr lang="fi-FI" dirty="0"/>
              <a:t>Kuvan voi poistaa/vaihtaa klikkaamalla </a:t>
            </a:r>
            <a:r>
              <a:rPr lang="fi-FI" dirty="0" err="1"/>
              <a:t>Delete</a:t>
            </a:r>
            <a:r>
              <a:rPr lang="fi-FI" dirty="0"/>
              <a:t>-näppäintä.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067150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1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1E3BD27E-09CF-6FA9-086A-738A34DC02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6292" y="1875121"/>
            <a:ext cx="6203879" cy="2833065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Lisää väliotsikko napsauttamalla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1CCD95E-3B59-6481-2701-EB18229BA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4" name="Vapaamuotoinen: Muoto 3">
            <a:extLst>
              <a:ext uri="{FF2B5EF4-FFF2-40B4-BE49-F238E27FC236}">
                <a16:creationId xmlns:a16="http://schemas.microsoft.com/office/drawing/2014/main" id="{7ED263F6-2035-96B7-BFE8-1B3AAEA32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211000" cy="2626729"/>
          </a:xfrm>
          <a:custGeom>
            <a:avLst/>
            <a:gdLst>
              <a:gd name="connsiteX0" fmla="*/ 0 w 4211000"/>
              <a:gd name="connsiteY0" fmla="*/ 0 h 2626729"/>
              <a:gd name="connsiteX1" fmla="*/ 4211000 w 4211000"/>
              <a:gd name="connsiteY1" fmla="*/ 0 h 2626729"/>
              <a:gd name="connsiteX2" fmla="*/ 2537419 w 4211000"/>
              <a:gd name="connsiteY2" fmla="*/ 2401455 h 2626729"/>
              <a:gd name="connsiteX3" fmla="*/ 2288870 w 4211000"/>
              <a:gd name="connsiteY3" fmla="*/ 2626729 h 2626729"/>
              <a:gd name="connsiteX4" fmla="*/ 2103117 w 4211000"/>
              <a:gd name="connsiteY4" fmla="*/ 2466836 h 2626729"/>
              <a:gd name="connsiteX5" fmla="*/ 0 w 4211000"/>
              <a:gd name="connsiteY5" fmla="*/ 1263540 h 262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1000" h="2626729">
                <a:moveTo>
                  <a:pt x="0" y="0"/>
                </a:moveTo>
                <a:lnTo>
                  <a:pt x="4211000" y="0"/>
                </a:lnTo>
                <a:cubicBezTo>
                  <a:pt x="3829959" y="899818"/>
                  <a:pt x="3255676" y="1717413"/>
                  <a:pt x="2537419" y="2401455"/>
                </a:cubicBezTo>
                <a:lnTo>
                  <a:pt x="2288870" y="2626729"/>
                </a:lnTo>
                <a:lnTo>
                  <a:pt x="2103117" y="2466836"/>
                </a:lnTo>
                <a:cubicBezTo>
                  <a:pt x="1479755" y="1963705"/>
                  <a:pt x="770090" y="1553807"/>
                  <a:pt x="0" y="1263540"/>
                </a:cubicBezTo>
                <a:close/>
              </a:path>
            </a:pathLst>
          </a:custGeom>
          <a:solidFill>
            <a:schemeClr val="accent4"/>
          </a:solidFill>
          <a:ln w="631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9F3940A6-DE54-16ED-FFE0-5CC49A3BA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400">
                <a:solidFill>
                  <a:srgbClr val="FF0000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Lisää kuva kaarimuotoon napsauttamalla alla näkyvää kuvaketta. </a:t>
            </a:r>
            <a:br>
              <a:rPr lang="fi-FI" dirty="0"/>
            </a:br>
            <a:r>
              <a:rPr lang="fi-FI" dirty="0"/>
              <a:t>Kaareen sijoitetun kuvan rajausta voit muuttaa helposti aktivoimalla kuvalaatikon ja valitsemalla Muotoile-välilehdeltä Rajaa-työkalu. Nyt voit siirtää kuvaa hiirellä/nuolinäppäimillä tai skaalata kuvaa tarttumalla kuvan kulmissa oleviin valkoisiin palloihin. Kun kuvasta näkyy sopiva kohta, klikkaa kuvan ulkopuolelle. </a:t>
            </a:r>
            <a:br>
              <a:rPr lang="fi-FI" dirty="0"/>
            </a:br>
            <a:r>
              <a:rPr lang="fi-FI" dirty="0"/>
              <a:t>Kuvan voi poistaa/vaihtaa klikkaamalla </a:t>
            </a:r>
            <a:r>
              <a:rPr lang="fi-FI" dirty="0" err="1"/>
              <a:t>Delete</a:t>
            </a:r>
            <a:r>
              <a:rPr lang="fi-FI" dirty="0"/>
              <a:t>-näppäintä.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601391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10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1E3BD27E-09CF-6FA9-086A-738A34DC02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6292" y="1875121"/>
            <a:ext cx="6203879" cy="2833065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Lisää väliotsikko napsauttamalla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1CCD95E-3B59-6481-2701-EB18229BA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4" name="Vapaamuotoinen: Muoto 3">
            <a:extLst>
              <a:ext uri="{FF2B5EF4-FFF2-40B4-BE49-F238E27FC236}">
                <a16:creationId xmlns:a16="http://schemas.microsoft.com/office/drawing/2014/main" id="{7ED263F6-2035-96B7-BFE8-1B3AAEA32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211000" cy="2626729"/>
          </a:xfrm>
          <a:custGeom>
            <a:avLst/>
            <a:gdLst>
              <a:gd name="connsiteX0" fmla="*/ 0 w 4211000"/>
              <a:gd name="connsiteY0" fmla="*/ 0 h 2626729"/>
              <a:gd name="connsiteX1" fmla="*/ 4211000 w 4211000"/>
              <a:gd name="connsiteY1" fmla="*/ 0 h 2626729"/>
              <a:gd name="connsiteX2" fmla="*/ 2537419 w 4211000"/>
              <a:gd name="connsiteY2" fmla="*/ 2401455 h 2626729"/>
              <a:gd name="connsiteX3" fmla="*/ 2288870 w 4211000"/>
              <a:gd name="connsiteY3" fmla="*/ 2626729 h 2626729"/>
              <a:gd name="connsiteX4" fmla="*/ 2103117 w 4211000"/>
              <a:gd name="connsiteY4" fmla="*/ 2466836 h 2626729"/>
              <a:gd name="connsiteX5" fmla="*/ 0 w 4211000"/>
              <a:gd name="connsiteY5" fmla="*/ 1263540 h 262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1000" h="2626729">
                <a:moveTo>
                  <a:pt x="0" y="0"/>
                </a:moveTo>
                <a:lnTo>
                  <a:pt x="4211000" y="0"/>
                </a:lnTo>
                <a:cubicBezTo>
                  <a:pt x="3829959" y="899818"/>
                  <a:pt x="3255676" y="1717413"/>
                  <a:pt x="2537419" y="2401455"/>
                </a:cubicBezTo>
                <a:lnTo>
                  <a:pt x="2288870" y="2626729"/>
                </a:lnTo>
                <a:lnTo>
                  <a:pt x="2103117" y="2466836"/>
                </a:lnTo>
                <a:cubicBezTo>
                  <a:pt x="1479755" y="1963705"/>
                  <a:pt x="770090" y="1553807"/>
                  <a:pt x="0" y="1263540"/>
                </a:cubicBezTo>
                <a:close/>
              </a:path>
            </a:pathLst>
          </a:custGeom>
          <a:solidFill>
            <a:schemeClr val="accent2"/>
          </a:solidFill>
          <a:ln w="631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9F3940A6-DE54-16ED-FFE0-5CC49A3BA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400">
                <a:solidFill>
                  <a:srgbClr val="FF0000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Lisää kuva kaarimuotoon napsauttamalla alla näkyvää kuvaketta. </a:t>
            </a:r>
            <a:br>
              <a:rPr lang="fi-FI" dirty="0"/>
            </a:br>
            <a:r>
              <a:rPr lang="fi-FI" dirty="0"/>
              <a:t>Kaareen sijoitetun kuvan rajausta voit muuttaa helposti aktivoimalla kuvalaatikon ja valitsemalla Muotoile-välilehdeltä Rajaa-työkalu. Nyt voit siirtää kuvaa hiirellä/nuolinäppäimillä tai skaalata kuvaa tarttumalla kuvan kulmissa oleviin valkoisiin palloihin. Kun kuvasta näkyy sopiva kohta, klikkaa kuvan ulkopuolelle. </a:t>
            </a:r>
            <a:br>
              <a:rPr lang="fi-FI" dirty="0"/>
            </a:br>
            <a:r>
              <a:rPr lang="fi-FI" dirty="0"/>
              <a:t>Kuvan voi poistaa/vaihtaa klikkaamalla </a:t>
            </a:r>
            <a:r>
              <a:rPr lang="fi-FI" dirty="0" err="1"/>
              <a:t>Delete</a:t>
            </a:r>
            <a:r>
              <a:rPr lang="fi-FI" dirty="0"/>
              <a:t>-näppäintä.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045376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5941" y="2046515"/>
            <a:ext cx="9506859" cy="1148610"/>
          </a:xfrm>
        </p:spPr>
        <p:txBody>
          <a:bodyPr>
            <a:noAutofit/>
          </a:bodyPr>
          <a:lstStyle>
            <a:lvl1pPr algn="ctr">
              <a:defRPr sz="3800"/>
            </a:lvl1pPr>
          </a:lstStyle>
          <a:p>
            <a:r>
              <a:rPr lang="fi-FI" dirty="0"/>
              <a:t>Lisää kiitokset napsauttamalla</a:t>
            </a:r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125EE5CF-D820-EC6B-B521-B4A14B9F9AF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465941" y="3352148"/>
            <a:ext cx="9506859" cy="832081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Esim. www-osoitteet ym. lisätiedot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3101" y="4732256"/>
            <a:ext cx="3132539" cy="83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0968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opetu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5941" y="2046515"/>
            <a:ext cx="9506859" cy="1148610"/>
          </a:xfrm>
        </p:spPr>
        <p:txBody>
          <a:bodyPr>
            <a:noAutofit/>
          </a:bodyPr>
          <a:lstStyle>
            <a:lvl1pPr algn="ctr">
              <a:defRPr sz="38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Lisää kiitokset napsauttamalla</a:t>
            </a:r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125EE5CF-D820-EC6B-B521-B4A14B9F9AF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465941" y="3352148"/>
            <a:ext cx="9506859" cy="832081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Esim. www-osoitteet ym. lisätiedot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3101" y="4732256"/>
            <a:ext cx="3132539" cy="83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7782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llinen kansi aloituspohja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7616" y="1727027"/>
            <a:ext cx="5985183" cy="1839951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en-US" dirty="0"/>
              <a:t>Add a title on two or three lines</a:t>
            </a:r>
            <a:endParaRPr lang="fi-FI" dirty="0"/>
          </a:p>
        </p:txBody>
      </p:sp>
      <p:sp>
        <p:nvSpPr>
          <p:cNvPr id="25" name="Tekstin paikkamerkki 3">
            <a:extLst>
              <a:ext uri="{FF2B5EF4-FFF2-40B4-BE49-F238E27FC236}">
                <a16:creationId xmlns:a16="http://schemas.microsoft.com/office/drawing/2014/main" id="{291729F3-6BCF-A6D5-7161-5F622A499D61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87618" y="3713290"/>
            <a:ext cx="5985183" cy="706918"/>
          </a:xfrm>
        </p:spPr>
        <p:txBody>
          <a:bodyPr t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name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presenter</a:t>
            </a:r>
            <a:br>
              <a:rPr lang="fi-FI" dirty="0"/>
            </a:br>
            <a:r>
              <a:rPr lang="fi-FI" dirty="0" err="1"/>
              <a:t>title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7213699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tumma (sinin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08D9B7ED-15F2-E41B-9426-1C9FA1EB1A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D3B08CFE-D8F8-4DF3-33ED-0DB0739E5CF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 tIns="468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97DF42B-20AF-449A-8B57-68CB1BC8C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A0FE95E-3456-4DED-9B39-6CE71A487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686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27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7C80A9E-A3B7-A6AF-80F7-86AFC224A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5655076" cy="68580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fi-FI" dirty="0"/>
            </a:br>
            <a:r>
              <a:rPr lang="fi-FI" dirty="0"/>
              <a:t>Lisää kuva napsauttamalla </a:t>
            </a:r>
            <a:br>
              <a:rPr lang="fi-FI" dirty="0"/>
            </a:br>
            <a:r>
              <a:rPr lang="fi-FI" dirty="0"/>
              <a:t>keskellä näkyvää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</p:txBody>
      </p:sp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538C098E-3E44-B9F0-FC60-C2CF26355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5391" y="571499"/>
            <a:ext cx="5224437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1A7FEF0-1E42-E87F-44AE-D7AF91FB143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5390" y="2048747"/>
            <a:ext cx="5224437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84064747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0" y="1714500"/>
            <a:ext cx="10827659" cy="411480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fi-FI" dirty="0"/>
              <a:t>Lisää tekstiä napauttamalla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0"/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4481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11C1D0A0-B4E1-10DE-121D-A479D19B3C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pic>
        <p:nvPicPr>
          <p:cNvPr id="9" name="Kuva 2">
            <a:extLst>
              <a:ext uri="{FF2B5EF4-FFF2-40B4-BE49-F238E27FC236}">
                <a16:creationId xmlns:a16="http://schemas.microsoft.com/office/drawing/2014/main" id="{FA607794-4935-7662-5871-AD2ED2609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4471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0" y="1714500"/>
            <a:ext cx="5309056" cy="411480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Sisällön paikkamerkki 3">
            <a:extLst>
              <a:ext uri="{FF2B5EF4-FFF2-40B4-BE49-F238E27FC236}">
                <a16:creationId xmlns:a16="http://schemas.microsoft.com/office/drawing/2014/main" id="{A7CCBFD4-DB01-BC93-C9B2-24B252E8E11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00774" y="1714500"/>
            <a:ext cx="5309055" cy="411480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347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kuvituselemen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CD2308A2-F97E-5E2C-0183-C452E3A78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44573" y="992282"/>
            <a:ext cx="3719613" cy="4487796"/>
          </a:xfrm>
          <a:custGeom>
            <a:avLst/>
            <a:gdLst>
              <a:gd name="connsiteX0" fmla="*/ 1570333 w 3133431"/>
              <a:gd name="connsiteY0" fmla="*/ 0 h 3780554"/>
              <a:gd name="connsiteX1" fmla="*/ 1725558 w 3133431"/>
              <a:gd name="connsiteY1" fmla="*/ 115881 h 3780554"/>
              <a:gd name="connsiteX2" fmla="*/ 3133431 w 3133431"/>
              <a:gd name="connsiteY2" fmla="*/ 2177043 h 3780554"/>
              <a:gd name="connsiteX3" fmla="*/ 1556626 w 3133431"/>
              <a:gd name="connsiteY3" fmla="*/ 3780554 h 3780554"/>
              <a:gd name="connsiteX4" fmla="*/ 1088242 w 3133431"/>
              <a:gd name="connsiteY4" fmla="*/ 3708341 h 3780554"/>
              <a:gd name="connsiteX5" fmla="*/ 957271 w 3133431"/>
              <a:gd name="connsiteY5" fmla="*/ 3659499 h 3780554"/>
              <a:gd name="connsiteX6" fmla="*/ 825816 w 3133431"/>
              <a:gd name="connsiteY6" fmla="*/ 3595005 h 3780554"/>
              <a:gd name="connsiteX7" fmla="*/ 0 w 3133431"/>
              <a:gd name="connsiteY7" fmla="*/ 2185316 h 3780554"/>
              <a:gd name="connsiteX8" fmla="*/ 1405344 w 3133431"/>
              <a:gd name="connsiteY8" fmla="*/ 126051 h 37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3431" h="3780554">
                <a:moveTo>
                  <a:pt x="1570333" y="0"/>
                </a:moveTo>
                <a:lnTo>
                  <a:pt x="1725558" y="115881"/>
                </a:lnTo>
                <a:cubicBezTo>
                  <a:pt x="1869680" y="223340"/>
                  <a:pt x="3133431" y="1194739"/>
                  <a:pt x="3133431" y="2177043"/>
                </a:cubicBezTo>
                <a:cubicBezTo>
                  <a:pt x="3133431" y="3061210"/>
                  <a:pt x="2426096" y="3780554"/>
                  <a:pt x="1556626" y="3780554"/>
                </a:cubicBezTo>
                <a:cubicBezTo>
                  <a:pt x="1393600" y="3780554"/>
                  <a:pt x="1236274" y="3755265"/>
                  <a:pt x="1088242" y="3708341"/>
                </a:cubicBezTo>
                <a:lnTo>
                  <a:pt x="957271" y="3659499"/>
                </a:lnTo>
                <a:lnTo>
                  <a:pt x="825816" y="3595005"/>
                </a:lnTo>
                <a:cubicBezTo>
                  <a:pt x="334326" y="3323141"/>
                  <a:pt x="0" y="2793181"/>
                  <a:pt x="0" y="2185316"/>
                </a:cubicBezTo>
                <a:cubicBezTo>
                  <a:pt x="0" y="1227349"/>
                  <a:pt x="1261382" y="236038"/>
                  <a:pt x="1405344" y="12605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4720301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kuvituselement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85CA3CB4-B9F2-C26C-C51E-36DE30878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87581" y="1071466"/>
            <a:ext cx="4106590" cy="4106590"/>
          </a:xfrm>
          <a:custGeom>
            <a:avLst/>
            <a:gdLst>
              <a:gd name="connsiteX0" fmla="*/ 1815963 w 3631926"/>
              <a:gd name="connsiteY0" fmla="*/ 0 h 3631926"/>
              <a:gd name="connsiteX1" fmla="*/ 3631926 w 3631926"/>
              <a:gd name="connsiteY1" fmla="*/ 1815963 h 3631926"/>
              <a:gd name="connsiteX2" fmla="*/ 1815963 w 3631926"/>
              <a:gd name="connsiteY2" fmla="*/ 3631926 h 3631926"/>
              <a:gd name="connsiteX3" fmla="*/ 0 w 3631926"/>
              <a:gd name="connsiteY3" fmla="*/ 1815963 h 3631926"/>
              <a:gd name="connsiteX4" fmla="*/ 1815963 w 3631926"/>
              <a:gd name="connsiteY4" fmla="*/ 0 h 363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1926" h="3631926">
                <a:moveTo>
                  <a:pt x="1815963" y="0"/>
                </a:moveTo>
                <a:cubicBezTo>
                  <a:pt x="2818892" y="0"/>
                  <a:pt x="3631926" y="813034"/>
                  <a:pt x="3631926" y="1815963"/>
                </a:cubicBezTo>
                <a:cubicBezTo>
                  <a:pt x="3631926" y="2818892"/>
                  <a:pt x="2818892" y="3631926"/>
                  <a:pt x="1815963" y="3631926"/>
                </a:cubicBezTo>
                <a:cubicBezTo>
                  <a:pt x="813034" y="3631926"/>
                  <a:pt x="0" y="2818892"/>
                  <a:pt x="0" y="1815963"/>
                </a:cubicBezTo>
                <a:cubicBezTo>
                  <a:pt x="0" y="813034"/>
                  <a:pt x="813034" y="0"/>
                  <a:pt x="18159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  <a:lvl2pPr>
              <a:defRPr sz="1800"/>
            </a:lvl2pPr>
          </a:lstStyle>
          <a:p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457BF562-2053-6B66-1B5C-6BEB148A32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B7F60B85-9F1C-AAD2-C3EB-EEA56A2B86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82507026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kuvituselement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3414B0AE-0FD8-CFD9-B09D-A34D75146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7738" y="1358958"/>
            <a:ext cx="4462741" cy="3780554"/>
          </a:xfrm>
          <a:custGeom>
            <a:avLst/>
            <a:gdLst>
              <a:gd name="connsiteX0" fmla="*/ 3197486 w 4447882"/>
              <a:gd name="connsiteY0" fmla="*/ 0 h 3767967"/>
              <a:gd name="connsiteX1" fmla="*/ 4447882 w 4447882"/>
              <a:gd name="connsiteY1" fmla="*/ 1250582 h 3767967"/>
              <a:gd name="connsiteX2" fmla="*/ 4430916 w 4447882"/>
              <a:gd name="connsiteY2" fmla="*/ 1444099 h 3767967"/>
              <a:gd name="connsiteX3" fmla="*/ 4047613 w 4447882"/>
              <a:gd name="connsiteY3" fmla="*/ 2330767 h 3767967"/>
              <a:gd name="connsiteX4" fmla="*/ 2348850 w 4447882"/>
              <a:gd name="connsiteY4" fmla="*/ 3697123 h 3767967"/>
              <a:gd name="connsiteX5" fmla="*/ 2217042 w 4447882"/>
              <a:gd name="connsiteY5" fmla="*/ 3767967 h 3767967"/>
              <a:gd name="connsiteX6" fmla="*/ 2085609 w 4447882"/>
              <a:gd name="connsiteY6" fmla="*/ 3696563 h 3767967"/>
              <a:gd name="connsiteX7" fmla="*/ 400081 w 4447882"/>
              <a:gd name="connsiteY7" fmla="*/ 2330953 h 3767967"/>
              <a:gd name="connsiteX8" fmla="*/ 16780 w 4447882"/>
              <a:gd name="connsiteY8" fmla="*/ 1444099 h 3767967"/>
              <a:gd name="connsiteX9" fmla="*/ 0 w 4447882"/>
              <a:gd name="connsiteY9" fmla="*/ 1254497 h 3767967"/>
              <a:gd name="connsiteX10" fmla="*/ 0 w 4447882"/>
              <a:gd name="connsiteY10" fmla="*/ 1252634 h 3767967"/>
              <a:gd name="connsiteX11" fmla="*/ 0 w 4447882"/>
              <a:gd name="connsiteY11" fmla="*/ 1250582 h 3767967"/>
              <a:gd name="connsiteX12" fmla="*/ 1163332 w 4447882"/>
              <a:gd name="connsiteY12" fmla="*/ 13983 h 3767967"/>
              <a:gd name="connsiteX13" fmla="*/ 1167621 w 4447882"/>
              <a:gd name="connsiteY13" fmla="*/ 13983 h 3767967"/>
              <a:gd name="connsiteX14" fmla="*/ 2190010 w 4447882"/>
              <a:gd name="connsiteY14" fmla="*/ 510822 h 3767967"/>
              <a:gd name="connsiteX15" fmla="*/ 3197486 w 4447882"/>
              <a:gd name="connsiteY15" fmla="*/ 0 h 376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47882" h="3767967">
                <a:moveTo>
                  <a:pt x="3197486" y="0"/>
                </a:moveTo>
                <a:cubicBezTo>
                  <a:pt x="3887096" y="0"/>
                  <a:pt x="4448068" y="560972"/>
                  <a:pt x="4447882" y="1250582"/>
                </a:cubicBezTo>
                <a:cubicBezTo>
                  <a:pt x="4447882" y="1306140"/>
                  <a:pt x="4442288" y="1369527"/>
                  <a:pt x="4430916" y="1444099"/>
                </a:cubicBezTo>
                <a:cubicBezTo>
                  <a:pt x="4382070" y="1763828"/>
                  <a:pt x="4249519" y="2070509"/>
                  <a:pt x="4047613" y="2330767"/>
                </a:cubicBezTo>
                <a:cubicBezTo>
                  <a:pt x="3450847" y="3099797"/>
                  <a:pt x="2393594" y="3673074"/>
                  <a:pt x="2348850" y="3697123"/>
                </a:cubicBezTo>
                <a:lnTo>
                  <a:pt x="2217042" y="3767967"/>
                </a:lnTo>
                <a:lnTo>
                  <a:pt x="2085609" y="3696563"/>
                </a:lnTo>
                <a:cubicBezTo>
                  <a:pt x="2041425" y="3672700"/>
                  <a:pt x="996290" y="3099423"/>
                  <a:pt x="400081" y="2330953"/>
                </a:cubicBezTo>
                <a:cubicBezTo>
                  <a:pt x="198177" y="2070695"/>
                  <a:pt x="65624" y="1764016"/>
                  <a:pt x="16780" y="1444099"/>
                </a:cubicBezTo>
                <a:cubicBezTo>
                  <a:pt x="5780" y="1371390"/>
                  <a:pt x="186" y="1309309"/>
                  <a:pt x="0" y="1254497"/>
                </a:cubicBezTo>
                <a:cubicBezTo>
                  <a:pt x="0" y="1253751"/>
                  <a:pt x="0" y="1253379"/>
                  <a:pt x="0" y="1252634"/>
                </a:cubicBezTo>
                <a:cubicBezTo>
                  <a:pt x="0" y="1251888"/>
                  <a:pt x="0" y="1250582"/>
                  <a:pt x="0" y="1250582"/>
                </a:cubicBezTo>
                <a:cubicBezTo>
                  <a:pt x="4289" y="567871"/>
                  <a:pt x="505976" y="24237"/>
                  <a:pt x="1163332" y="13983"/>
                </a:cubicBezTo>
                <a:cubicBezTo>
                  <a:pt x="1164638" y="13983"/>
                  <a:pt x="1166129" y="13983"/>
                  <a:pt x="1167621" y="13983"/>
                </a:cubicBezTo>
                <a:cubicBezTo>
                  <a:pt x="1568821" y="9323"/>
                  <a:pt x="1939259" y="203955"/>
                  <a:pt x="2190010" y="510822"/>
                </a:cubicBezTo>
                <a:cubicBezTo>
                  <a:pt x="2417829" y="201346"/>
                  <a:pt x="2784540" y="0"/>
                  <a:pt x="31974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 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91D925A1-C339-B7AD-E09F-851C16E312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F1BA9CAA-79ED-C8E2-2C7B-4744CC0500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27448460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kuvituselementt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0DF876A1-E5D4-508F-65CF-525B5DEB7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02646" y="1046122"/>
            <a:ext cx="3540273" cy="4258077"/>
          </a:xfrm>
          <a:custGeom>
            <a:avLst/>
            <a:gdLst>
              <a:gd name="connsiteX0" fmla="*/ 1571621 w 3143250"/>
              <a:gd name="connsiteY0" fmla="*/ 0 h 3780556"/>
              <a:gd name="connsiteX1" fmla="*/ 3135450 w 3143250"/>
              <a:gd name="connsiteY1" fmla="*/ 1435375 h 3780556"/>
              <a:gd name="connsiteX2" fmla="*/ 3143250 w 3143250"/>
              <a:gd name="connsiteY2" fmla="*/ 1591942 h 3780556"/>
              <a:gd name="connsiteX3" fmla="*/ 3143250 w 3143250"/>
              <a:gd name="connsiteY3" fmla="*/ 1602777 h 3780556"/>
              <a:gd name="connsiteX4" fmla="*/ 3129422 w 3143250"/>
              <a:gd name="connsiteY4" fmla="*/ 1777823 h 3780556"/>
              <a:gd name="connsiteX5" fmla="*/ 1742554 w 3143250"/>
              <a:gd name="connsiteY5" fmla="*/ 3651528 h 3780556"/>
              <a:gd name="connsiteX6" fmla="*/ 1573669 w 3143250"/>
              <a:gd name="connsiteY6" fmla="*/ 3780556 h 3780556"/>
              <a:gd name="connsiteX7" fmla="*/ 1403207 w 3143250"/>
              <a:gd name="connsiteY7" fmla="*/ 3653418 h 3780556"/>
              <a:gd name="connsiteX8" fmla="*/ 13843 w 3143250"/>
              <a:gd name="connsiteY8" fmla="*/ 1781868 h 3780556"/>
              <a:gd name="connsiteX9" fmla="*/ 0 w 3143250"/>
              <a:gd name="connsiteY9" fmla="*/ 1602993 h 3780556"/>
              <a:gd name="connsiteX10" fmla="*/ 0 w 3143250"/>
              <a:gd name="connsiteY10" fmla="*/ 1591743 h 3780556"/>
              <a:gd name="connsiteX11" fmla="*/ 7790 w 3143250"/>
              <a:gd name="connsiteY11" fmla="*/ 1435375 h 3780556"/>
              <a:gd name="connsiteX12" fmla="*/ 1571621 w 3143250"/>
              <a:gd name="connsiteY12" fmla="*/ 0 h 378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3250" h="3780556">
                <a:moveTo>
                  <a:pt x="1571621" y="0"/>
                </a:moveTo>
                <a:cubicBezTo>
                  <a:pt x="2384246" y="0"/>
                  <a:pt x="3054805" y="630295"/>
                  <a:pt x="3135450" y="1435375"/>
                </a:cubicBezTo>
                <a:lnTo>
                  <a:pt x="3143250" y="1591942"/>
                </a:lnTo>
                <a:lnTo>
                  <a:pt x="3143250" y="1602777"/>
                </a:lnTo>
                <a:lnTo>
                  <a:pt x="3129422" y="1777823"/>
                </a:lnTo>
                <a:cubicBezTo>
                  <a:pt x="2990726" y="2673733"/>
                  <a:pt x="1876957" y="3548880"/>
                  <a:pt x="1742554" y="3651528"/>
                </a:cubicBezTo>
                <a:lnTo>
                  <a:pt x="1573669" y="3780556"/>
                </a:lnTo>
                <a:lnTo>
                  <a:pt x="1403207" y="3653418"/>
                </a:lnTo>
                <a:cubicBezTo>
                  <a:pt x="1268508" y="3552987"/>
                  <a:pt x="152783" y="2695562"/>
                  <a:pt x="13843" y="1781868"/>
                </a:cubicBezTo>
                <a:lnTo>
                  <a:pt x="0" y="1602993"/>
                </a:lnTo>
                <a:lnTo>
                  <a:pt x="0" y="1591743"/>
                </a:lnTo>
                <a:lnTo>
                  <a:pt x="7790" y="1435375"/>
                </a:lnTo>
                <a:cubicBezTo>
                  <a:pt x="88436" y="630295"/>
                  <a:pt x="758995" y="0"/>
                  <a:pt x="15716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 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23" name="Otsikko 1">
            <a:extLst>
              <a:ext uri="{FF2B5EF4-FFF2-40B4-BE49-F238E27FC236}">
                <a16:creationId xmlns:a16="http://schemas.microsoft.com/office/drawing/2014/main" id="{10C21353-E662-A370-76E8-8B375D7068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24" name="Sisällön paikkamerkki 2">
            <a:extLst>
              <a:ext uri="{FF2B5EF4-FFF2-40B4-BE49-F238E27FC236}">
                <a16:creationId xmlns:a16="http://schemas.microsoft.com/office/drawing/2014/main" id="{287405B4-BE24-E005-CD80-0EE4814FEC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8632652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kuvituselementti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C913CA0B-44C9-CF29-C8D1-6423C991C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22873" y="1210782"/>
            <a:ext cx="4386956" cy="3896331"/>
          </a:xfrm>
          <a:custGeom>
            <a:avLst/>
            <a:gdLst>
              <a:gd name="connsiteX0" fmla="*/ 2673722 w 4218938"/>
              <a:gd name="connsiteY0" fmla="*/ 3269886 h 3747104"/>
              <a:gd name="connsiteX1" fmla="*/ 2912330 w 4218938"/>
              <a:gd name="connsiteY1" fmla="*/ 3508494 h 3747104"/>
              <a:gd name="connsiteX2" fmla="*/ 2673722 w 4218938"/>
              <a:gd name="connsiteY2" fmla="*/ 3747104 h 3747104"/>
              <a:gd name="connsiteX3" fmla="*/ 2435112 w 4218938"/>
              <a:gd name="connsiteY3" fmla="*/ 3508494 h 3747104"/>
              <a:gd name="connsiteX4" fmla="*/ 2673722 w 4218938"/>
              <a:gd name="connsiteY4" fmla="*/ 3269886 h 3747104"/>
              <a:gd name="connsiteX5" fmla="*/ 1635199 w 4218938"/>
              <a:gd name="connsiteY5" fmla="*/ 3269886 h 3747104"/>
              <a:gd name="connsiteX6" fmla="*/ 1873809 w 4218938"/>
              <a:gd name="connsiteY6" fmla="*/ 3508494 h 3747104"/>
              <a:gd name="connsiteX7" fmla="*/ 1635199 w 4218938"/>
              <a:gd name="connsiteY7" fmla="*/ 3747104 h 3747104"/>
              <a:gd name="connsiteX8" fmla="*/ 1396590 w 4218938"/>
              <a:gd name="connsiteY8" fmla="*/ 3508494 h 3747104"/>
              <a:gd name="connsiteX9" fmla="*/ 1635199 w 4218938"/>
              <a:gd name="connsiteY9" fmla="*/ 3269886 h 3747104"/>
              <a:gd name="connsiteX10" fmla="*/ 2019098 w 4218938"/>
              <a:gd name="connsiteY10" fmla="*/ 0 h 3747104"/>
              <a:gd name="connsiteX11" fmla="*/ 2036522 w 4218938"/>
              <a:gd name="connsiteY11" fmla="*/ 0 h 3747104"/>
              <a:gd name="connsiteX12" fmla="*/ 2209578 w 4218938"/>
              <a:gd name="connsiteY12" fmla="*/ 11529 h 3747104"/>
              <a:gd name="connsiteX13" fmla="*/ 3174210 w 4218938"/>
              <a:gd name="connsiteY13" fmla="*/ 741376 h 3747104"/>
              <a:gd name="connsiteX14" fmla="*/ 3260160 w 4218938"/>
              <a:gd name="connsiteY14" fmla="*/ 741376 h 3747104"/>
              <a:gd name="connsiteX15" fmla="*/ 4218938 w 4218938"/>
              <a:gd name="connsiteY15" fmla="*/ 1700156 h 3747104"/>
              <a:gd name="connsiteX16" fmla="*/ 4218782 w 4218938"/>
              <a:gd name="connsiteY16" fmla="*/ 1700467 h 3747104"/>
              <a:gd name="connsiteX17" fmla="*/ 3260003 w 4218938"/>
              <a:gd name="connsiteY17" fmla="*/ 2659246 h 3747104"/>
              <a:gd name="connsiteX18" fmla="*/ 958779 w 4218938"/>
              <a:gd name="connsiteY18" fmla="*/ 2659246 h 3747104"/>
              <a:gd name="connsiteX19" fmla="*/ 0 w 4218938"/>
              <a:gd name="connsiteY19" fmla="*/ 1700310 h 3747104"/>
              <a:gd name="connsiteX20" fmla="*/ 958779 w 4218938"/>
              <a:gd name="connsiteY20" fmla="*/ 741531 h 3747104"/>
              <a:gd name="connsiteX21" fmla="*/ 995704 w 4218938"/>
              <a:gd name="connsiteY21" fmla="*/ 741531 h 3747104"/>
              <a:gd name="connsiteX22" fmla="*/ 1849975 w 4218938"/>
              <a:gd name="connsiteY22" fmla="*/ 15806 h 374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218938" h="3747104">
                <a:moveTo>
                  <a:pt x="2673722" y="3269886"/>
                </a:moveTo>
                <a:cubicBezTo>
                  <a:pt x="2805437" y="3269886"/>
                  <a:pt x="2912330" y="3376779"/>
                  <a:pt x="2912330" y="3508494"/>
                </a:cubicBezTo>
                <a:cubicBezTo>
                  <a:pt x="2912330" y="3640210"/>
                  <a:pt x="2805437" y="3747104"/>
                  <a:pt x="2673722" y="3747104"/>
                </a:cubicBezTo>
                <a:cubicBezTo>
                  <a:pt x="2542005" y="3747104"/>
                  <a:pt x="2435112" y="3640210"/>
                  <a:pt x="2435112" y="3508494"/>
                </a:cubicBezTo>
                <a:cubicBezTo>
                  <a:pt x="2435112" y="3376779"/>
                  <a:pt x="2542005" y="3269886"/>
                  <a:pt x="2673722" y="3269886"/>
                </a:cubicBezTo>
                <a:close/>
                <a:moveTo>
                  <a:pt x="1635199" y="3269886"/>
                </a:moveTo>
                <a:cubicBezTo>
                  <a:pt x="1766914" y="3269886"/>
                  <a:pt x="1873809" y="3376779"/>
                  <a:pt x="1873809" y="3508494"/>
                </a:cubicBezTo>
                <a:cubicBezTo>
                  <a:pt x="1873809" y="3640210"/>
                  <a:pt x="1766914" y="3747104"/>
                  <a:pt x="1635199" y="3747104"/>
                </a:cubicBezTo>
                <a:cubicBezTo>
                  <a:pt x="1503484" y="3747104"/>
                  <a:pt x="1396590" y="3640210"/>
                  <a:pt x="1396590" y="3508494"/>
                </a:cubicBezTo>
                <a:cubicBezTo>
                  <a:pt x="1396590" y="3376779"/>
                  <a:pt x="1503484" y="3269886"/>
                  <a:pt x="1635199" y="3269886"/>
                </a:cubicBezTo>
                <a:close/>
                <a:moveTo>
                  <a:pt x="2019098" y="0"/>
                </a:moveTo>
                <a:lnTo>
                  <a:pt x="2036522" y="0"/>
                </a:lnTo>
                <a:lnTo>
                  <a:pt x="2209578" y="11529"/>
                </a:lnTo>
                <a:cubicBezTo>
                  <a:pt x="2624543" y="72097"/>
                  <a:pt x="2985789" y="354354"/>
                  <a:pt x="3174210" y="741376"/>
                </a:cubicBezTo>
                <a:lnTo>
                  <a:pt x="3260160" y="741376"/>
                </a:lnTo>
                <a:cubicBezTo>
                  <a:pt x="3788884" y="741376"/>
                  <a:pt x="4218938" y="1171431"/>
                  <a:pt x="4218938" y="1700156"/>
                </a:cubicBezTo>
                <a:lnTo>
                  <a:pt x="4218782" y="1700467"/>
                </a:lnTo>
                <a:cubicBezTo>
                  <a:pt x="4218782" y="2229192"/>
                  <a:pt x="3788728" y="2659246"/>
                  <a:pt x="3260003" y="2659246"/>
                </a:cubicBezTo>
                <a:lnTo>
                  <a:pt x="958779" y="2659246"/>
                </a:lnTo>
                <a:cubicBezTo>
                  <a:pt x="430054" y="2659246"/>
                  <a:pt x="0" y="2229035"/>
                  <a:pt x="0" y="1700310"/>
                </a:cubicBezTo>
                <a:cubicBezTo>
                  <a:pt x="0" y="1171586"/>
                  <a:pt x="430054" y="741531"/>
                  <a:pt x="958779" y="741531"/>
                </a:cubicBezTo>
                <a:lnTo>
                  <a:pt x="995704" y="741531"/>
                </a:lnTo>
                <a:cubicBezTo>
                  <a:pt x="1136340" y="363877"/>
                  <a:pt x="1453248" y="84690"/>
                  <a:pt x="1849975" y="15806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 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B8ED1808-2BF7-7846-718F-446C70C9CB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F55F0934-939A-955F-8A4E-E6337B72A6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70768580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kuvituselementti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C20113C1-3A1E-A727-A40B-2687A88CB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16080" y="1345802"/>
            <a:ext cx="3566453" cy="3657496"/>
          </a:xfrm>
          <a:custGeom>
            <a:avLst/>
            <a:gdLst>
              <a:gd name="connsiteX0" fmla="*/ 1760916 w 3474428"/>
              <a:gd name="connsiteY0" fmla="*/ 0 h 3563122"/>
              <a:gd name="connsiteX1" fmla="*/ 3474428 w 3474428"/>
              <a:gd name="connsiteY1" fmla="*/ 1310652 h 3563122"/>
              <a:gd name="connsiteX2" fmla="*/ 3463196 w 3474428"/>
              <a:gd name="connsiteY2" fmla="*/ 3563122 h 3563122"/>
              <a:gd name="connsiteX3" fmla="*/ 2174181 w 3474428"/>
              <a:gd name="connsiteY3" fmla="*/ 3563122 h 3563122"/>
              <a:gd name="connsiteX4" fmla="*/ 2183264 w 3474428"/>
              <a:gd name="connsiteY4" fmla="*/ 2546479 h 3563122"/>
              <a:gd name="connsiteX5" fmla="*/ 2185081 w 3474428"/>
              <a:gd name="connsiteY5" fmla="*/ 2546479 h 3563122"/>
              <a:gd name="connsiteX6" fmla="*/ 1731680 w 3474428"/>
              <a:gd name="connsiteY6" fmla="*/ 2094400 h 3563122"/>
              <a:gd name="connsiteX7" fmla="*/ 1278279 w 3474428"/>
              <a:gd name="connsiteY7" fmla="*/ 2547800 h 3563122"/>
              <a:gd name="connsiteX8" fmla="*/ 1277948 w 3474428"/>
              <a:gd name="connsiteY8" fmla="*/ 2547800 h 3563122"/>
              <a:gd name="connsiteX9" fmla="*/ 1283894 w 3474428"/>
              <a:gd name="connsiteY9" fmla="*/ 3563122 h 3563122"/>
              <a:gd name="connsiteX10" fmla="*/ 0 w 3474428"/>
              <a:gd name="connsiteY10" fmla="*/ 3563122 h 3563122"/>
              <a:gd name="connsiteX11" fmla="*/ 0 w 3474428"/>
              <a:gd name="connsiteY11" fmla="*/ 1343191 h 356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428" h="3563122">
                <a:moveTo>
                  <a:pt x="1760916" y="0"/>
                </a:moveTo>
                <a:lnTo>
                  <a:pt x="3474428" y="1310652"/>
                </a:lnTo>
                <a:lnTo>
                  <a:pt x="3463196" y="3563122"/>
                </a:lnTo>
                <a:lnTo>
                  <a:pt x="2174181" y="3563122"/>
                </a:lnTo>
                <a:cubicBezTo>
                  <a:pt x="2174181" y="3563122"/>
                  <a:pt x="2183264" y="2546479"/>
                  <a:pt x="2183264" y="2546479"/>
                </a:cubicBezTo>
                <a:lnTo>
                  <a:pt x="2185081" y="2546479"/>
                </a:lnTo>
                <a:cubicBezTo>
                  <a:pt x="2184421" y="2296737"/>
                  <a:pt x="1982083" y="2094400"/>
                  <a:pt x="1731680" y="2094400"/>
                </a:cubicBezTo>
                <a:cubicBezTo>
                  <a:pt x="1481277" y="2094400"/>
                  <a:pt x="1278279" y="2297397"/>
                  <a:pt x="1278279" y="2547800"/>
                </a:cubicBezTo>
                <a:lnTo>
                  <a:pt x="1277948" y="2547800"/>
                </a:lnTo>
                <a:lnTo>
                  <a:pt x="1283894" y="3563122"/>
                </a:lnTo>
                <a:lnTo>
                  <a:pt x="0" y="3563122"/>
                </a:lnTo>
                <a:lnTo>
                  <a:pt x="0" y="134319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 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9D155B5-4174-10C8-115B-B9D61F974B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710BA9C9-CE48-68F1-9BC0-820A9E5DC2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08112470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kuvituselementti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3169AB7E-C761-156E-F906-8C03230BB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8581" y="1850065"/>
            <a:ext cx="3994479" cy="2965354"/>
          </a:xfrm>
          <a:custGeom>
            <a:avLst/>
            <a:gdLst>
              <a:gd name="connsiteX0" fmla="*/ 355267 w 3513838"/>
              <a:gd name="connsiteY0" fmla="*/ 1939502 h 2608544"/>
              <a:gd name="connsiteX1" fmla="*/ 540513 w 3513838"/>
              <a:gd name="connsiteY1" fmla="*/ 2202652 h 2608544"/>
              <a:gd name="connsiteX2" fmla="*/ 693024 w 3513838"/>
              <a:gd name="connsiteY2" fmla="*/ 2260764 h 2608544"/>
              <a:gd name="connsiteX3" fmla="*/ 693024 w 3513838"/>
              <a:gd name="connsiteY3" fmla="*/ 2261272 h 2608544"/>
              <a:gd name="connsiteX4" fmla="*/ 1114395 w 3513838"/>
              <a:gd name="connsiteY4" fmla="*/ 2072092 h 2608544"/>
              <a:gd name="connsiteX5" fmla="*/ 1168445 w 3513838"/>
              <a:gd name="connsiteY5" fmla="*/ 1939629 h 2608544"/>
              <a:gd name="connsiteX6" fmla="*/ 1289490 w 3513838"/>
              <a:gd name="connsiteY6" fmla="*/ 1939629 h 2608544"/>
              <a:gd name="connsiteX7" fmla="*/ 1289490 w 3513838"/>
              <a:gd name="connsiteY7" fmla="*/ 1940897 h 2608544"/>
              <a:gd name="connsiteX8" fmla="*/ 1443270 w 3513838"/>
              <a:gd name="connsiteY8" fmla="*/ 1940897 h 2608544"/>
              <a:gd name="connsiteX9" fmla="*/ 1836093 w 3513838"/>
              <a:gd name="connsiteY9" fmla="*/ 2333720 h 2608544"/>
              <a:gd name="connsiteX10" fmla="*/ 2228788 w 3513838"/>
              <a:gd name="connsiteY10" fmla="*/ 1942166 h 2608544"/>
              <a:gd name="connsiteX11" fmla="*/ 2228535 w 3513838"/>
              <a:gd name="connsiteY11" fmla="*/ 1940009 h 2608544"/>
              <a:gd name="connsiteX12" fmla="*/ 2579360 w 3513838"/>
              <a:gd name="connsiteY12" fmla="*/ 1939629 h 2608544"/>
              <a:gd name="connsiteX13" fmla="*/ 2764606 w 3513838"/>
              <a:gd name="connsiteY13" fmla="*/ 2202779 h 2608544"/>
              <a:gd name="connsiteX14" fmla="*/ 2917118 w 3513838"/>
              <a:gd name="connsiteY14" fmla="*/ 2260891 h 2608544"/>
              <a:gd name="connsiteX15" fmla="*/ 2917118 w 3513838"/>
              <a:gd name="connsiteY15" fmla="*/ 2261398 h 2608544"/>
              <a:gd name="connsiteX16" fmla="*/ 3338488 w 3513838"/>
              <a:gd name="connsiteY16" fmla="*/ 2072219 h 2608544"/>
              <a:gd name="connsiteX17" fmla="*/ 3392540 w 3513838"/>
              <a:gd name="connsiteY17" fmla="*/ 1939755 h 2608544"/>
              <a:gd name="connsiteX18" fmla="*/ 3513548 w 3513838"/>
              <a:gd name="connsiteY18" fmla="*/ 1939755 h 2608544"/>
              <a:gd name="connsiteX19" fmla="*/ 3501475 w 3513838"/>
              <a:gd name="connsiteY19" fmla="*/ 2067248 h 2608544"/>
              <a:gd name="connsiteX20" fmla="*/ 2917118 w 3513838"/>
              <a:gd name="connsiteY20" fmla="*/ 2575429 h 2608544"/>
              <a:gd name="connsiteX21" fmla="*/ 2914833 w 3513838"/>
              <a:gd name="connsiteY21" fmla="*/ 2575429 h 2608544"/>
              <a:gd name="connsiteX22" fmla="*/ 2387516 w 3513838"/>
              <a:gd name="connsiteY22" fmla="*/ 2316845 h 2608544"/>
              <a:gd name="connsiteX23" fmla="*/ 1836093 w 3513838"/>
              <a:gd name="connsiteY23" fmla="*/ 2608544 h 2608544"/>
              <a:gd name="connsiteX24" fmla="*/ 1229348 w 3513838"/>
              <a:gd name="connsiteY24" fmla="*/ 2219019 h 2608544"/>
              <a:gd name="connsiteX25" fmla="*/ 693024 w 3513838"/>
              <a:gd name="connsiteY25" fmla="*/ 2575429 h 2608544"/>
              <a:gd name="connsiteX26" fmla="*/ 690739 w 3513838"/>
              <a:gd name="connsiteY26" fmla="*/ 2575429 h 2608544"/>
              <a:gd name="connsiteX27" fmla="*/ 4441 w 3513838"/>
              <a:gd name="connsiteY27" fmla="*/ 1939882 h 2608544"/>
              <a:gd name="connsiteX28" fmla="*/ 3513584 w 3513838"/>
              <a:gd name="connsiteY28" fmla="*/ 1939374 h 2608544"/>
              <a:gd name="connsiteX29" fmla="*/ 3513584 w 3513838"/>
              <a:gd name="connsiteY29" fmla="*/ 1939755 h 2608544"/>
              <a:gd name="connsiteX30" fmla="*/ 3513548 w 3513838"/>
              <a:gd name="connsiteY30" fmla="*/ 1939755 h 2608544"/>
              <a:gd name="connsiteX31" fmla="*/ 350825 w 3513838"/>
              <a:gd name="connsiteY31" fmla="*/ 968736 h 2608544"/>
              <a:gd name="connsiteX32" fmla="*/ 536071 w 3513838"/>
              <a:gd name="connsiteY32" fmla="*/ 1231886 h 2608544"/>
              <a:gd name="connsiteX33" fmla="*/ 688583 w 3513838"/>
              <a:gd name="connsiteY33" fmla="*/ 1289998 h 2608544"/>
              <a:gd name="connsiteX34" fmla="*/ 688583 w 3513838"/>
              <a:gd name="connsiteY34" fmla="*/ 1290506 h 2608544"/>
              <a:gd name="connsiteX35" fmla="*/ 1109954 w 3513838"/>
              <a:gd name="connsiteY35" fmla="*/ 1101326 h 2608544"/>
              <a:gd name="connsiteX36" fmla="*/ 1164006 w 3513838"/>
              <a:gd name="connsiteY36" fmla="*/ 968736 h 2608544"/>
              <a:gd name="connsiteX37" fmla="*/ 1285049 w 3513838"/>
              <a:gd name="connsiteY37" fmla="*/ 968736 h 2608544"/>
              <a:gd name="connsiteX38" fmla="*/ 1285049 w 3513838"/>
              <a:gd name="connsiteY38" fmla="*/ 970385 h 2608544"/>
              <a:gd name="connsiteX39" fmla="*/ 1443523 w 3513838"/>
              <a:gd name="connsiteY39" fmla="*/ 970385 h 2608544"/>
              <a:gd name="connsiteX40" fmla="*/ 1836346 w 3513838"/>
              <a:gd name="connsiteY40" fmla="*/ 1363208 h 2608544"/>
              <a:gd name="connsiteX41" fmla="*/ 2229042 w 3513838"/>
              <a:gd name="connsiteY41" fmla="*/ 971400 h 2608544"/>
              <a:gd name="connsiteX42" fmla="*/ 2228662 w 3513838"/>
              <a:gd name="connsiteY42" fmla="*/ 969117 h 2608544"/>
              <a:gd name="connsiteX43" fmla="*/ 2579488 w 3513838"/>
              <a:gd name="connsiteY43" fmla="*/ 968736 h 2608544"/>
              <a:gd name="connsiteX44" fmla="*/ 2764734 w 3513838"/>
              <a:gd name="connsiteY44" fmla="*/ 1231886 h 2608544"/>
              <a:gd name="connsiteX45" fmla="*/ 2917244 w 3513838"/>
              <a:gd name="connsiteY45" fmla="*/ 1289998 h 2608544"/>
              <a:gd name="connsiteX46" fmla="*/ 2917244 w 3513838"/>
              <a:gd name="connsiteY46" fmla="*/ 1290506 h 2608544"/>
              <a:gd name="connsiteX47" fmla="*/ 3338615 w 3513838"/>
              <a:gd name="connsiteY47" fmla="*/ 1101326 h 2608544"/>
              <a:gd name="connsiteX48" fmla="*/ 3392667 w 3513838"/>
              <a:gd name="connsiteY48" fmla="*/ 968736 h 2608544"/>
              <a:gd name="connsiteX49" fmla="*/ 3513710 w 3513838"/>
              <a:gd name="connsiteY49" fmla="*/ 968736 h 2608544"/>
              <a:gd name="connsiteX50" fmla="*/ 2917244 w 3513838"/>
              <a:gd name="connsiteY50" fmla="*/ 1604663 h 2608544"/>
              <a:gd name="connsiteX51" fmla="*/ 2914961 w 3513838"/>
              <a:gd name="connsiteY51" fmla="*/ 1604663 h 2608544"/>
              <a:gd name="connsiteX52" fmla="*/ 2387771 w 3513838"/>
              <a:gd name="connsiteY52" fmla="*/ 1346206 h 2608544"/>
              <a:gd name="connsiteX53" fmla="*/ 1836219 w 3513838"/>
              <a:gd name="connsiteY53" fmla="*/ 1638160 h 2608544"/>
              <a:gd name="connsiteX54" fmla="*/ 1227065 w 3513838"/>
              <a:gd name="connsiteY54" fmla="*/ 1243433 h 2608544"/>
              <a:gd name="connsiteX55" fmla="*/ 688456 w 3513838"/>
              <a:gd name="connsiteY55" fmla="*/ 1604663 h 2608544"/>
              <a:gd name="connsiteX56" fmla="*/ 686172 w 3513838"/>
              <a:gd name="connsiteY56" fmla="*/ 1604663 h 2608544"/>
              <a:gd name="connsiteX57" fmla="*/ 686426 w 3513838"/>
              <a:gd name="connsiteY57" fmla="*/ 1604790 h 2608544"/>
              <a:gd name="connsiteX58" fmla="*/ 0 w 3513838"/>
              <a:gd name="connsiteY58" fmla="*/ 969117 h 2608544"/>
              <a:gd name="connsiteX59" fmla="*/ 353617 w 3513838"/>
              <a:gd name="connsiteY59" fmla="*/ 0 h 2608544"/>
              <a:gd name="connsiteX60" fmla="*/ 538863 w 3513838"/>
              <a:gd name="connsiteY60" fmla="*/ 263152 h 2608544"/>
              <a:gd name="connsiteX61" fmla="*/ 691374 w 3513838"/>
              <a:gd name="connsiteY61" fmla="*/ 321263 h 2608544"/>
              <a:gd name="connsiteX62" fmla="*/ 691374 w 3513838"/>
              <a:gd name="connsiteY62" fmla="*/ 321770 h 2608544"/>
              <a:gd name="connsiteX63" fmla="*/ 1112746 w 3513838"/>
              <a:gd name="connsiteY63" fmla="*/ 132590 h 2608544"/>
              <a:gd name="connsiteX64" fmla="*/ 1166796 w 3513838"/>
              <a:gd name="connsiteY64" fmla="*/ 127 h 2608544"/>
              <a:gd name="connsiteX65" fmla="*/ 1168066 w 3513838"/>
              <a:gd name="connsiteY65" fmla="*/ 127 h 2608544"/>
              <a:gd name="connsiteX66" fmla="*/ 1443015 w 3513838"/>
              <a:gd name="connsiteY66" fmla="*/ 127 h 2608544"/>
              <a:gd name="connsiteX67" fmla="*/ 1835838 w 3513838"/>
              <a:gd name="connsiteY67" fmla="*/ 392950 h 2608544"/>
              <a:gd name="connsiteX68" fmla="*/ 2228535 w 3513838"/>
              <a:gd name="connsiteY68" fmla="*/ 127 h 2608544"/>
              <a:gd name="connsiteX69" fmla="*/ 2503486 w 3513838"/>
              <a:gd name="connsiteY69" fmla="*/ 127 h 2608544"/>
              <a:gd name="connsiteX70" fmla="*/ 2579360 w 3513838"/>
              <a:gd name="connsiteY70" fmla="*/ 127 h 2608544"/>
              <a:gd name="connsiteX71" fmla="*/ 2764860 w 3513838"/>
              <a:gd name="connsiteY71" fmla="*/ 263405 h 2608544"/>
              <a:gd name="connsiteX72" fmla="*/ 2917370 w 3513838"/>
              <a:gd name="connsiteY72" fmla="*/ 321517 h 2608544"/>
              <a:gd name="connsiteX73" fmla="*/ 2917370 w 3513838"/>
              <a:gd name="connsiteY73" fmla="*/ 322024 h 2608544"/>
              <a:gd name="connsiteX74" fmla="*/ 3338743 w 3513838"/>
              <a:gd name="connsiteY74" fmla="*/ 132845 h 2608544"/>
              <a:gd name="connsiteX75" fmla="*/ 3392793 w 3513838"/>
              <a:gd name="connsiteY75" fmla="*/ 255 h 2608544"/>
              <a:gd name="connsiteX76" fmla="*/ 3513838 w 3513838"/>
              <a:gd name="connsiteY76" fmla="*/ 255 h 2608544"/>
              <a:gd name="connsiteX77" fmla="*/ 2917370 w 3513838"/>
              <a:gd name="connsiteY77" fmla="*/ 636182 h 2608544"/>
              <a:gd name="connsiteX78" fmla="*/ 2915087 w 3513838"/>
              <a:gd name="connsiteY78" fmla="*/ 636182 h 2608544"/>
              <a:gd name="connsiteX79" fmla="*/ 2387009 w 3513838"/>
              <a:gd name="connsiteY79" fmla="*/ 376709 h 2608544"/>
              <a:gd name="connsiteX80" fmla="*/ 1835838 w 3513838"/>
              <a:gd name="connsiteY80" fmla="*/ 667901 h 2608544"/>
              <a:gd name="connsiteX81" fmla="*/ 1228714 w 3513838"/>
              <a:gd name="connsiteY81" fmla="*/ 277616 h 2608544"/>
              <a:gd name="connsiteX82" fmla="*/ 691374 w 3513838"/>
              <a:gd name="connsiteY82" fmla="*/ 636054 h 2608544"/>
              <a:gd name="connsiteX83" fmla="*/ 689090 w 3513838"/>
              <a:gd name="connsiteY83" fmla="*/ 636054 h 2608544"/>
              <a:gd name="connsiteX84" fmla="*/ 2664 w 3513838"/>
              <a:gd name="connsiteY84" fmla="*/ 508 h 260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513838" h="2608544">
                <a:moveTo>
                  <a:pt x="355267" y="1939502"/>
                </a:moveTo>
                <a:cubicBezTo>
                  <a:pt x="378486" y="2044686"/>
                  <a:pt x="442053" y="2140861"/>
                  <a:pt x="540513" y="2202652"/>
                </a:cubicBezTo>
                <a:cubicBezTo>
                  <a:pt x="588601" y="2232851"/>
                  <a:pt x="640368" y="2251882"/>
                  <a:pt x="693024" y="2260764"/>
                </a:cubicBezTo>
                <a:lnTo>
                  <a:pt x="693024" y="2261272"/>
                </a:lnTo>
                <a:cubicBezTo>
                  <a:pt x="853781" y="2288171"/>
                  <a:pt x="1022407" y="2218766"/>
                  <a:pt x="1114395" y="2072092"/>
                </a:cubicBezTo>
                <a:cubicBezTo>
                  <a:pt x="1140660" y="2030221"/>
                  <a:pt x="1158549" y="1985432"/>
                  <a:pt x="1168445" y="1939629"/>
                </a:cubicBezTo>
                <a:lnTo>
                  <a:pt x="1289490" y="1939629"/>
                </a:lnTo>
                <a:cubicBezTo>
                  <a:pt x="1289490" y="1939629"/>
                  <a:pt x="1289490" y="1940389"/>
                  <a:pt x="1289490" y="1940897"/>
                </a:cubicBezTo>
                <a:lnTo>
                  <a:pt x="1443270" y="1940897"/>
                </a:lnTo>
                <a:cubicBezTo>
                  <a:pt x="1443270" y="2157483"/>
                  <a:pt x="1619507" y="2333720"/>
                  <a:pt x="1836093" y="2333720"/>
                </a:cubicBezTo>
                <a:cubicBezTo>
                  <a:pt x="2052298" y="2333720"/>
                  <a:pt x="2228154" y="2158117"/>
                  <a:pt x="2228788" y="1942166"/>
                </a:cubicBezTo>
                <a:cubicBezTo>
                  <a:pt x="2228788" y="1941404"/>
                  <a:pt x="2228535" y="1940770"/>
                  <a:pt x="2228535" y="1940009"/>
                </a:cubicBezTo>
                <a:lnTo>
                  <a:pt x="2579360" y="1939629"/>
                </a:lnTo>
                <a:cubicBezTo>
                  <a:pt x="2602580" y="2044812"/>
                  <a:pt x="2666146" y="2140989"/>
                  <a:pt x="2764606" y="2202779"/>
                </a:cubicBezTo>
                <a:cubicBezTo>
                  <a:pt x="2812694" y="2232977"/>
                  <a:pt x="2864462" y="2252009"/>
                  <a:pt x="2917118" y="2260891"/>
                </a:cubicBezTo>
                <a:lnTo>
                  <a:pt x="2917118" y="2261398"/>
                </a:lnTo>
                <a:cubicBezTo>
                  <a:pt x="3077876" y="2288297"/>
                  <a:pt x="3246500" y="2218893"/>
                  <a:pt x="3338488" y="2072219"/>
                </a:cubicBezTo>
                <a:cubicBezTo>
                  <a:pt x="3364753" y="2030349"/>
                  <a:pt x="3382643" y="1985559"/>
                  <a:pt x="3392540" y="1939755"/>
                </a:cubicBezTo>
                <a:lnTo>
                  <a:pt x="3513548" y="1939755"/>
                </a:lnTo>
                <a:lnTo>
                  <a:pt x="3501475" y="2067248"/>
                </a:lnTo>
                <a:cubicBezTo>
                  <a:pt x="3446769" y="2355982"/>
                  <a:pt x="3212543" y="2570765"/>
                  <a:pt x="2917118" y="2575429"/>
                </a:cubicBezTo>
                <a:cubicBezTo>
                  <a:pt x="2916356" y="2575429"/>
                  <a:pt x="2915595" y="2575429"/>
                  <a:pt x="2914833" y="2575429"/>
                </a:cubicBezTo>
                <a:cubicBezTo>
                  <a:pt x="2707510" y="2577966"/>
                  <a:pt x="2516174" y="2476334"/>
                  <a:pt x="2387516" y="2316845"/>
                </a:cubicBezTo>
                <a:cubicBezTo>
                  <a:pt x="2267107" y="2492829"/>
                  <a:pt x="2064859" y="2608544"/>
                  <a:pt x="1836093" y="2608544"/>
                </a:cubicBezTo>
                <a:cubicBezTo>
                  <a:pt x="1567106" y="2608544"/>
                  <a:pt x="1335041" y="2448675"/>
                  <a:pt x="1229348" y="2219019"/>
                </a:cubicBezTo>
                <a:cubicBezTo>
                  <a:pt x="1133934" y="2428247"/>
                  <a:pt x="933843" y="2571748"/>
                  <a:pt x="693024" y="2575429"/>
                </a:cubicBezTo>
                <a:cubicBezTo>
                  <a:pt x="692262" y="2575429"/>
                  <a:pt x="691501" y="2575429"/>
                  <a:pt x="690739" y="2575429"/>
                </a:cubicBezTo>
                <a:cubicBezTo>
                  <a:pt x="347020" y="2579488"/>
                  <a:pt x="47073" y="2298193"/>
                  <a:pt x="4441" y="1939882"/>
                </a:cubicBezTo>
                <a:close/>
                <a:moveTo>
                  <a:pt x="3513584" y="1939374"/>
                </a:moveTo>
                <a:lnTo>
                  <a:pt x="3513584" y="1939755"/>
                </a:lnTo>
                <a:lnTo>
                  <a:pt x="3513548" y="1939755"/>
                </a:lnTo>
                <a:close/>
                <a:moveTo>
                  <a:pt x="350825" y="968736"/>
                </a:moveTo>
                <a:cubicBezTo>
                  <a:pt x="374045" y="1073920"/>
                  <a:pt x="437612" y="1170096"/>
                  <a:pt x="536071" y="1231886"/>
                </a:cubicBezTo>
                <a:cubicBezTo>
                  <a:pt x="584033" y="1262085"/>
                  <a:pt x="635927" y="1281116"/>
                  <a:pt x="688583" y="1289998"/>
                </a:cubicBezTo>
                <a:lnTo>
                  <a:pt x="688583" y="1290506"/>
                </a:lnTo>
                <a:cubicBezTo>
                  <a:pt x="849341" y="1317405"/>
                  <a:pt x="1017839" y="1248001"/>
                  <a:pt x="1109954" y="1101326"/>
                </a:cubicBezTo>
                <a:cubicBezTo>
                  <a:pt x="1136218" y="1059328"/>
                  <a:pt x="1154108" y="1014540"/>
                  <a:pt x="1164006" y="968736"/>
                </a:cubicBezTo>
                <a:lnTo>
                  <a:pt x="1285049" y="968736"/>
                </a:lnTo>
                <a:cubicBezTo>
                  <a:pt x="1285049" y="969244"/>
                  <a:pt x="1285049" y="970385"/>
                  <a:pt x="1285049" y="970385"/>
                </a:cubicBezTo>
                <a:lnTo>
                  <a:pt x="1443523" y="970385"/>
                </a:lnTo>
                <a:cubicBezTo>
                  <a:pt x="1443523" y="1186971"/>
                  <a:pt x="1619761" y="1363208"/>
                  <a:pt x="1836346" y="1363208"/>
                </a:cubicBezTo>
                <a:cubicBezTo>
                  <a:pt x="2052551" y="1363208"/>
                  <a:pt x="2228535" y="1187605"/>
                  <a:pt x="2229042" y="971400"/>
                </a:cubicBezTo>
                <a:cubicBezTo>
                  <a:pt x="2228916" y="970640"/>
                  <a:pt x="2228662" y="969878"/>
                  <a:pt x="2228662" y="969117"/>
                </a:cubicBezTo>
                <a:lnTo>
                  <a:pt x="2579488" y="968736"/>
                </a:lnTo>
                <a:cubicBezTo>
                  <a:pt x="2602706" y="1073920"/>
                  <a:pt x="2666274" y="1170096"/>
                  <a:pt x="2764734" y="1231886"/>
                </a:cubicBezTo>
                <a:cubicBezTo>
                  <a:pt x="2812694" y="1262085"/>
                  <a:pt x="2864588" y="1281116"/>
                  <a:pt x="2917244" y="1289998"/>
                </a:cubicBezTo>
                <a:lnTo>
                  <a:pt x="2917244" y="1290506"/>
                </a:lnTo>
                <a:cubicBezTo>
                  <a:pt x="3078002" y="1317405"/>
                  <a:pt x="3246500" y="1248001"/>
                  <a:pt x="3338615" y="1101326"/>
                </a:cubicBezTo>
                <a:cubicBezTo>
                  <a:pt x="3364880" y="1059328"/>
                  <a:pt x="3382770" y="1014540"/>
                  <a:pt x="3392667" y="968736"/>
                </a:cubicBezTo>
                <a:lnTo>
                  <a:pt x="3513710" y="968736"/>
                </a:lnTo>
                <a:cubicBezTo>
                  <a:pt x="3512569" y="1319688"/>
                  <a:pt x="3254874" y="1599461"/>
                  <a:pt x="2917244" y="1604663"/>
                </a:cubicBezTo>
                <a:cubicBezTo>
                  <a:pt x="2916484" y="1604663"/>
                  <a:pt x="2915722" y="1604663"/>
                  <a:pt x="2914961" y="1604663"/>
                </a:cubicBezTo>
                <a:cubicBezTo>
                  <a:pt x="2707637" y="1607074"/>
                  <a:pt x="2516427" y="1505696"/>
                  <a:pt x="2387771" y="1346206"/>
                </a:cubicBezTo>
                <a:cubicBezTo>
                  <a:pt x="2267488" y="1522318"/>
                  <a:pt x="2065112" y="1638160"/>
                  <a:pt x="1836219" y="1638160"/>
                </a:cubicBezTo>
                <a:cubicBezTo>
                  <a:pt x="1565202" y="1638160"/>
                  <a:pt x="1331615" y="1475879"/>
                  <a:pt x="1227065" y="1243433"/>
                </a:cubicBezTo>
                <a:cubicBezTo>
                  <a:pt x="1132539" y="1455325"/>
                  <a:pt x="931179" y="1600984"/>
                  <a:pt x="688456" y="1604663"/>
                </a:cubicBezTo>
                <a:cubicBezTo>
                  <a:pt x="687694" y="1604663"/>
                  <a:pt x="686934" y="1604663"/>
                  <a:pt x="686172" y="1604663"/>
                </a:cubicBezTo>
                <a:lnTo>
                  <a:pt x="686426" y="1604790"/>
                </a:lnTo>
                <a:cubicBezTo>
                  <a:pt x="342705" y="1608850"/>
                  <a:pt x="42632" y="1327429"/>
                  <a:pt x="0" y="969117"/>
                </a:cubicBezTo>
                <a:close/>
                <a:moveTo>
                  <a:pt x="353617" y="0"/>
                </a:moveTo>
                <a:cubicBezTo>
                  <a:pt x="376837" y="105184"/>
                  <a:pt x="440404" y="201360"/>
                  <a:pt x="538863" y="263152"/>
                </a:cubicBezTo>
                <a:cubicBezTo>
                  <a:pt x="586824" y="293349"/>
                  <a:pt x="638719" y="312382"/>
                  <a:pt x="691374" y="321263"/>
                </a:cubicBezTo>
                <a:lnTo>
                  <a:pt x="691374" y="321770"/>
                </a:lnTo>
                <a:cubicBezTo>
                  <a:pt x="852132" y="348669"/>
                  <a:pt x="1020630" y="279265"/>
                  <a:pt x="1112746" y="132590"/>
                </a:cubicBezTo>
                <a:cubicBezTo>
                  <a:pt x="1139009" y="90594"/>
                  <a:pt x="1156900" y="45804"/>
                  <a:pt x="1166796" y="127"/>
                </a:cubicBezTo>
                <a:lnTo>
                  <a:pt x="1168066" y="127"/>
                </a:lnTo>
                <a:lnTo>
                  <a:pt x="1443015" y="127"/>
                </a:lnTo>
                <a:cubicBezTo>
                  <a:pt x="1443015" y="216713"/>
                  <a:pt x="1619254" y="392950"/>
                  <a:pt x="1835838" y="392950"/>
                </a:cubicBezTo>
                <a:cubicBezTo>
                  <a:pt x="2052298" y="392950"/>
                  <a:pt x="2228535" y="216713"/>
                  <a:pt x="2228535" y="127"/>
                </a:cubicBezTo>
                <a:lnTo>
                  <a:pt x="2503486" y="127"/>
                </a:lnTo>
                <a:lnTo>
                  <a:pt x="2579360" y="127"/>
                </a:lnTo>
                <a:cubicBezTo>
                  <a:pt x="2602580" y="105312"/>
                  <a:pt x="2666146" y="201487"/>
                  <a:pt x="2764860" y="263405"/>
                </a:cubicBezTo>
                <a:cubicBezTo>
                  <a:pt x="2812821" y="293602"/>
                  <a:pt x="2864716" y="312635"/>
                  <a:pt x="2917370" y="321517"/>
                </a:cubicBezTo>
                <a:lnTo>
                  <a:pt x="2917370" y="322024"/>
                </a:lnTo>
                <a:cubicBezTo>
                  <a:pt x="3078129" y="348923"/>
                  <a:pt x="3246627" y="279519"/>
                  <a:pt x="3338743" y="132845"/>
                </a:cubicBezTo>
                <a:cubicBezTo>
                  <a:pt x="3365006" y="90847"/>
                  <a:pt x="3382897" y="46058"/>
                  <a:pt x="3392793" y="255"/>
                </a:cubicBezTo>
                <a:lnTo>
                  <a:pt x="3513838" y="255"/>
                </a:lnTo>
                <a:cubicBezTo>
                  <a:pt x="3512696" y="351206"/>
                  <a:pt x="3255002" y="630978"/>
                  <a:pt x="2917370" y="636182"/>
                </a:cubicBezTo>
                <a:cubicBezTo>
                  <a:pt x="2916610" y="636182"/>
                  <a:pt x="2915848" y="636182"/>
                  <a:pt x="2915087" y="636182"/>
                </a:cubicBezTo>
                <a:cubicBezTo>
                  <a:pt x="2707256" y="638719"/>
                  <a:pt x="2515666" y="536707"/>
                  <a:pt x="2387009" y="376709"/>
                </a:cubicBezTo>
                <a:cubicBezTo>
                  <a:pt x="2266599" y="552312"/>
                  <a:pt x="2064478" y="667901"/>
                  <a:pt x="1835838" y="667901"/>
                </a:cubicBezTo>
                <a:cubicBezTo>
                  <a:pt x="1566598" y="667901"/>
                  <a:pt x="1334279" y="507650"/>
                  <a:pt x="1228714" y="277616"/>
                </a:cubicBezTo>
                <a:cubicBezTo>
                  <a:pt x="1133681" y="487985"/>
                  <a:pt x="932955" y="632374"/>
                  <a:pt x="691374" y="636054"/>
                </a:cubicBezTo>
                <a:cubicBezTo>
                  <a:pt x="690613" y="636054"/>
                  <a:pt x="689851" y="636054"/>
                  <a:pt x="689090" y="636054"/>
                </a:cubicBezTo>
                <a:cubicBezTo>
                  <a:pt x="345371" y="640242"/>
                  <a:pt x="45296" y="358819"/>
                  <a:pt x="2664" y="50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D05048C3-7FA6-3884-A3E9-700D49D2C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DA603E91-F656-12B5-2562-5589767A6D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22013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5E40DAB-D981-7D68-5629-60F3AB80C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lang="fi-FI" sz="14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lnSpc>
                <a:spcPts val="1600"/>
              </a:lnSpc>
              <a:spcBef>
                <a:spcPts val="800"/>
              </a:spcBef>
              <a:buClr>
                <a:schemeClr val="accent1"/>
              </a:buClr>
              <a:defRPr/>
            </a:pPr>
            <a:br>
              <a:rPr lang="fi-FI" dirty="0"/>
            </a:br>
            <a:r>
              <a:rPr lang="fi-FI" dirty="0"/>
              <a:t>Lisää kuva kaarimuotoon napsauttamalla alla näkyvää kuvaketta. </a:t>
            </a:r>
            <a:br>
              <a:rPr lang="fi-FI" dirty="0"/>
            </a:br>
            <a:r>
              <a:rPr lang="fi-FI" dirty="0"/>
              <a:t>Kaareen sijoitetun kuvan rajausta voit muuttaa helposti aktivoimalla kuvalaatikon ja valitsemalla Muotoile-välilehdeltä Rajaa-työkalu. Nyt voit siirtää kuvaa hiirellä/nuolinäppäimillä tai skaalata kuvaa tarttumalla kuvan kulmissa oleviin valkoisiin palloihin. Kun kuvasta näkyy sopiva kohta, klikkaa kuvan ulkopuolelle. </a:t>
            </a:r>
            <a:br>
              <a:rPr lang="fi-FI" dirty="0"/>
            </a:br>
            <a:r>
              <a:rPr lang="fi-FI" dirty="0"/>
              <a:t>Kuvan voi poistaa/vaihtaa klikkaamalla </a:t>
            </a:r>
            <a:r>
              <a:rPr lang="fi-FI" dirty="0" err="1"/>
              <a:t>Delete</a:t>
            </a:r>
            <a:r>
              <a:rPr lang="fi-FI" dirty="0"/>
              <a:t>-näppäintä.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242EB14F-ACB7-4C77-5CF1-616AC397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1213" y="571499"/>
            <a:ext cx="6548615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1DFC1383-5B5F-9DE1-C50A-5F631A3705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61212" y="2048747"/>
            <a:ext cx="6548615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8279636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7C80A9E-A3B7-A6AF-80F7-86AFC224A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5655076" cy="68580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fi-FI" dirty="0"/>
            </a:br>
            <a:r>
              <a:rPr lang="fi-FI" dirty="0"/>
              <a:t>Lisää kuva napsauttamalla </a:t>
            </a:r>
            <a:br>
              <a:rPr lang="fi-FI" dirty="0"/>
            </a:br>
            <a:r>
              <a:rPr lang="fi-FI" dirty="0"/>
              <a:t>keskellä näkyvää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</p:txBody>
      </p:sp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538C098E-3E44-B9F0-FC60-C2CF26355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5391" y="571499"/>
            <a:ext cx="5224437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1A7FEF0-1E42-E87F-44AE-D7AF91FB143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5390" y="2048747"/>
            <a:ext cx="5224437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62540959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5E40DAB-D981-7D68-5629-60F3AB80C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lang="fi-FI" sz="14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lnSpc>
                <a:spcPts val="1600"/>
              </a:lnSpc>
              <a:spcBef>
                <a:spcPts val="800"/>
              </a:spcBef>
              <a:buClr>
                <a:schemeClr val="accent1"/>
              </a:buClr>
              <a:defRPr/>
            </a:pPr>
            <a:br>
              <a:rPr lang="fi-FI" dirty="0"/>
            </a:br>
            <a:r>
              <a:rPr lang="fi-FI" dirty="0"/>
              <a:t>Lisää kuva kaarimuotoon napsauttamalla alla näkyvää kuvaketta. </a:t>
            </a:r>
            <a:br>
              <a:rPr lang="fi-FI" dirty="0"/>
            </a:br>
            <a:r>
              <a:rPr lang="fi-FI" dirty="0"/>
              <a:t>Kaareen sijoitetun kuvan rajausta voit muuttaa helposti aktivoimalla kuvalaatikon ja valitsemalla Muotoile-välilehdeltä Rajaa-työkalu. Nyt voit siirtää kuvaa hiirellä/nuolinäppäimillä tai skaalata kuvaa tarttumalla kuvan kulmissa oleviin valkoisiin palloihin. Kun kuvasta näkyy sopiva kohta, klikkaa kuvan ulkopuolelle. </a:t>
            </a:r>
            <a:br>
              <a:rPr lang="fi-FI" dirty="0"/>
            </a:br>
            <a:r>
              <a:rPr lang="fi-FI" dirty="0"/>
              <a:t>Kuvan voi poistaa/vaihtaa klikkaamalla </a:t>
            </a:r>
            <a:r>
              <a:rPr lang="fi-FI" dirty="0" err="1"/>
              <a:t>Delete</a:t>
            </a:r>
            <a:r>
              <a:rPr lang="fi-FI" dirty="0"/>
              <a:t>-näppäintä.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242EB14F-ACB7-4C77-5CF1-616AC397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1213" y="571499"/>
            <a:ext cx="6548615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1DFC1383-5B5F-9DE1-C50A-5F631A3705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61212" y="2048747"/>
            <a:ext cx="6548615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16555520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skitetty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5941" y="2046515"/>
            <a:ext cx="9506859" cy="1148610"/>
          </a:xfrm>
        </p:spPr>
        <p:txBody>
          <a:bodyPr>
            <a:noAutofit/>
          </a:bodyPr>
          <a:lstStyle>
            <a:lvl1pPr algn="ctr">
              <a:defRPr sz="3800"/>
            </a:lvl1pPr>
          </a:lstStyle>
          <a:p>
            <a:r>
              <a:rPr lang="fi-FI" dirty="0"/>
              <a:t>Lisää tekstiä napsauttamalla</a:t>
            </a:r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125EE5CF-D820-EC6B-B521-B4A14B9F9AF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465941" y="3352147"/>
            <a:ext cx="9506859" cy="1814939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Lisää tekstiä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9357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1">
            <a:extLst>
              <a:ext uri="{FF2B5EF4-FFF2-40B4-BE49-F238E27FC236}">
                <a16:creationId xmlns:a16="http://schemas.microsoft.com/office/drawing/2014/main" id="{6E2A3B3F-ED59-5905-C8DB-A53BFFB1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83359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, dark (re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presentation</a:t>
            </a: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C7305DD-9A99-4AC5-B0F7-1C664D320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pic>
        <p:nvPicPr>
          <p:cNvPr id="11" name="Kuva 2">
            <a:extLst>
              <a:ext uri="{FF2B5EF4-FFF2-40B4-BE49-F238E27FC236}">
                <a16:creationId xmlns:a16="http://schemas.microsoft.com/office/drawing/2014/main" id="{94E24F46-D02F-43FA-993C-86EAE6944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E725E249-00A0-35EA-F525-88D87A702E48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924348" y="3935416"/>
            <a:ext cx="6447946" cy="70691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name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presenter</a:t>
            </a:r>
            <a:br>
              <a:rPr lang="fi-FI" dirty="0"/>
            </a:br>
            <a:r>
              <a:rPr lang="fi-FI" dirty="0" err="1"/>
              <a:t>title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804062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, dark (blu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08D9B7ED-15F2-E41B-9426-1C9FA1EB1A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presentation</a:t>
            </a:r>
            <a:endParaRPr lang="fi-FI" dirty="0"/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D3B08CFE-D8F8-4DF3-33ED-0DB0739E5CF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name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presenter</a:t>
            </a:r>
            <a:br>
              <a:rPr lang="fi-FI" dirty="0"/>
            </a:br>
            <a:r>
              <a:rPr lang="fi-FI" dirty="0" err="1"/>
              <a:t>title</a:t>
            </a:r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97DF42B-20AF-449A-8B57-68CB1BC8C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A0FE95E-3456-4DED-9B39-6CE71A487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686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1125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, dark (gre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3">
            <a:extLst>
              <a:ext uri="{FF2B5EF4-FFF2-40B4-BE49-F238E27FC236}">
                <a16:creationId xmlns:a16="http://schemas.microsoft.com/office/drawing/2014/main" id="{3FB360F8-ED7B-40BA-940E-F7341C2DA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17198E08-DB3F-A08F-18BB-190D5C2AD4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presentation</a:t>
            </a:r>
            <a:endParaRPr lang="fi-FI" dirty="0"/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B1CE9FC7-AFDF-BEB5-0F29-CEF4854031A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name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presenter</a:t>
            </a:r>
            <a:br>
              <a:rPr lang="fi-FI" dirty="0"/>
            </a:br>
            <a:r>
              <a:rPr lang="fi-FI" dirty="0" err="1"/>
              <a:t>title</a:t>
            </a:r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A50EBD2-4D93-49FC-921F-E533D3B5A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0604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, white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presentation</a:t>
            </a: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A700FC5-081A-AC4B-ECD1-BCE99571D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4"/>
            <a:ext cx="2765425" cy="734566"/>
          </a:xfrm>
          <a:prstGeom prst="rect">
            <a:avLst/>
          </a:prstGeom>
        </p:spPr>
      </p:pic>
      <p:pic>
        <p:nvPicPr>
          <p:cNvPr id="18" name="Kuva">
            <a:extLst>
              <a:ext uri="{FF2B5EF4-FFF2-40B4-BE49-F238E27FC236}">
                <a16:creationId xmlns:a16="http://schemas.microsoft.com/office/drawing/2014/main" id="{EF98B83C-725F-0BAD-E4D4-D7A428027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A18A47CB-98F3-CB1F-D682-88FFF42F4E6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456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name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presenter</a:t>
            </a:r>
            <a:br>
              <a:rPr lang="fi-FI" dirty="0"/>
            </a:br>
            <a:r>
              <a:rPr lang="fi-FI" dirty="0" err="1"/>
              <a:t>title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2033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, whit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4">
            <a:extLst>
              <a:ext uri="{FF2B5EF4-FFF2-40B4-BE49-F238E27FC236}">
                <a16:creationId xmlns:a16="http://schemas.microsoft.com/office/drawing/2014/main" id="{C2D76F7B-DB50-AA33-6FAA-94C18A533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20" r="-1"/>
          <a:stretch/>
        </p:blipFill>
        <p:spPr>
          <a:xfrm>
            <a:off x="0" y="0"/>
            <a:ext cx="4657590" cy="6858000"/>
          </a:xfrm>
          <a:prstGeom prst="rect">
            <a:avLst/>
          </a:prstGeom>
        </p:spPr>
      </p:pic>
      <p:pic>
        <p:nvPicPr>
          <p:cNvPr id="12" name="Kuva 5">
            <a:extLst>
              <a:ext uri="{FF2B5EF4-FFF2-40B4-BE49-F238E27FC236}">
                <a16:creationId xmlns:a16="http://schemas.microsoft.com/office/drawing/2014/main" id="{58E5BB7D-CD61-7F19-ACAC-FACD778F4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0800" y="5756294"/>
            <a:ext cx="2765425" cy="734566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08D9B7ED-15F2-E41B-9426-1C9FA1EB1A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presentation</a:t>
            </a:r>
            <a:endParaRPr lang="fi-FI" dirty="0"/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D3B08CFE-D8F8-4DF3-33ED-0DB0739E5CF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456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name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presenter</a:t>
            </a:r>
            <a:br>
              <a:rPr lang="fi-FI" dirty="0"/>
            </a:br>
            <a:r>
              <a:rPr lang="fi-FI" dirty="0" err="1"/>
              <a:t>title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298274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, whit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3">
            <a:extLst>
              <a:ext uri="{FF2B5EF4-FFF2-40B4-BE49-F238E27FC236}">
                <a16:creationId xmlns:a16="http://schemas.microsoft.com/office/drawing/2014/main" id="{DE697451-B3D8-408E-562B-425A397F5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pic>
        <p:nvPicPr>
          <p:cNvPr id="11" name="Kuva 4">
            <a:extLst>
              <a:ext uri="{FF2B5EF4-FFF2-40B4-BE49-F238E27FC236}">
                <a16:creationId xmlns:a16="http://schemas.microsoft.com/office/drawing/2014/main" id="{424D59B0-B58F-7A98-7613-A901A2074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0800" y="5756294"/>
            <a:ext cx="2765425" cy="734566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17198E08-DB3F-A08F-18BB-190D5C2AD4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presentation</a:t>
            </a:r>
            <a:endParaRPr lang="fi-FI" dirty="0"/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B1CE9FC7-AFDF-BEB5-0F29-CEF4854031A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456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name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presenter</a:t>
            </a:r>
            <a:br>
              <a:rPr lang="fi-FI" dirty="0"/>
            </a:br>
            <a:r>
              <a:rPr lang="fi-FI" dirty="0" err="1"/>
              <a:t>title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6833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skitetty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5941" y="2046515"/>
            <a:ext cx="9506859" cy="1148610"/>
          </a:xfrm>
        </p:spPr>
        <p:txBody>
          <a:bodyPr>
            <a:noAutofit/>
          </a:bodyPr>
          <a:lstStyle>
            <a:lvl1pPr algn="ctr">
              <a:defRPr sz="3800"/>
            </a:lvl1pPr>
          </a:lstStyle>
          <a:p>
            <a:r>
              <a:rPr lang="fi-FI" dirty="0"/>
              <a:t>Lisää tekstiä napsauttamalla</a:t>
            </a:r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125EE5CF-D820-EC6B-B521-B4A14B9F9AF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465941" y="3352147"/>
            <a:ext cx="9506859" cy="1814939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Lisää tekstiä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0192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, dark, photo (re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presentation</a:t>
            </a:r>
            <a:endParaRPr lang="fi-FI" dirty="0"/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A18A47CB-98F3-CB1F-D682-88FFF42F4E6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name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presenter</a:t>
            </a:r>
            <a:br>
              <a:rPr lang="fi-FI" dirty="0"/>
            </a:br>
            <a:r>
              <a:rPr lang="fi-FI" dirty="0" err="1"/>
              <a:t>title</a:t>
            </a: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C7305DD-9A99-4AC5-B0F7-1C664D320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sp>
        <p:nvSpPr>
          <p:cNvPr id="9" name="Vapaamuotoinen: Muoto 8">
            <a:extLst>
              <a:ext uri="{FF2B5EF4-FFF2-40B4-BE49-F238E27FC236}">
                <a16:creationId xmlns:a16="http://schemas.microsoft.com/office/drawing/2014/main" id="{D285F85B-6C66-4FAD-861C-9CF8C1529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211000" cy="2626729"/>
          </a:xfrm>
          <a:custGeom>
            <a:avLst/>
            <a:gdLst>
              <a:gd name="connsiteX0" fmla="*/ 0 w 4211000"/>
              <a:gd name="connsiteY0" fmla="*/ 0 h 2626729"/>
              <a:gd name="connsiteX1" fmla="*/ 4211000 w 4211000"/>
              <a:gd name="connsiteY1" fmla="*/ 0 h 2626729"/>
              <a:gd name="connsiteX2" fmla="*/ 2537419 w 4211000"/>
              <a:gd name="connsiteY2" fmla="*/ 2401455 h 2626729"/>
              <a:gd name="connsiteX3" fmla="*/ 2288870 w 4211000"/>
              <a:gd name="connsiteY3" fmla="*/ 2626729 h 2626729"/>
              <a:gd name="connsiteX4" fmla="*/ 2103117 w 4211000"/>
              <a:gd name="connsiteY4" fmla="*/ 2466836 h 2626729"/>
              <a:gd name="connsiteX5" fmla="*/ 0 w 4211000"/>
              <a:gd name="connsiteY5" fmla="*/ 1263540 h 262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1000" h="2626729">
                <a:moveTo>
                  <a:pt x="0" y="0"/>
                </a:moveTo>
                <a:lnTo>
                  <a:pt x="4211000" y="0"/>
                </a:lnTo>
                <a:cubicBezTo>
                  <a:pt x="3829959" y="899818"/>
                  <a:pt x="3255676" y="1717413"/>
                  <a:pt x="2537419" y="2401455"/>
                </a:cubicBezTo>
                <a:lnTo>
                  <a:pt x="2288870" y="2626729"/>
                </a:lnTo>
                <a:lnTo>
                  <a:pt x="2103117" y="2466836"/>
                </a:lnTo>
                <a:cubicBezTo>
                  <a:pt x="1479755" y="1963705"/>
                  <a:pt x="770090" y="1553807"/>
                  <a:pt x="0" y="1263540"/>
                </a:cubicBezTo>
                <a:close/>
              </a:path>
            </a:pathLst>
          </a:custGeom>
          <a:solidFill>
            <a:schemeClr val="accent3"/>
          </a:solidFill>
          <a:ln w="631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4F81A1A5-CB22-4235-930D-3679B81E3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400">
                <a:solidFill>
                  <a:srgbClr val="FFFF00"/>
                </a:solidFill>
              </a:defRPr>
            </a:lvl1pPr>
          </a:lstStyle>
          <a:p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shown below to add the image to the arc shape.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easily change the cropping of the image placed in the arc by activating the image box and selecting the Crop tool from the Format tab.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you can move the image with the mouse/arrow keys or scale the image by grabbing the white balls in the corners of the image.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you see a suitable point in the picture, click outside the picture.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delete/change the image by clicking the Delete key.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alt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image.</a:t>
            </a:r>
          </a:p>
        </p:txBody>
      </p:sp>
    </p:spTree>
    <p:extLst>
      <p:ext uri="{BB962C8B-B14F-4D97-AF65-F5344CB8AC3E}">
        <p14:creationId xmlns:p14="http://schemas.microsoft.com/office/powerpoint/2010/main" val="2662764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, dark, photo (blu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08D9B7ED-15F2-E41B-9426-1C9FA1EB1A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presentation</a:t>
            </a:r>
            <a:endParaRPr lang="fi-FI" dirty="0"/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D3B08CFE-D8F8-4DF3-33ED-0DB0739E5CF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name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presenter</a:t>
            </a:r>
            <a:br>
              <a:rPr lang="fi-FI" dirty="0"/>
            </a:br>
            <a:r>
              <a:rPr lang="fi-FI" dirty="0" err="1"/>
              <a:t>title</a:t>
            </a:r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97DF42B-20AF-449A-8B57-68CB1BC8C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sp>
        <p:nvSpPr>
          <p:cNvPr id="8" name="Vapaamuotoinen: Muoto 7">
            <a:extLst>
              <a:ext uri="{FF2B5EF4-FFF2-40B4-BE49-F238E27FC236}">
                <a16:creationId xmlns:a16="http://schemas.microsoft.com/office/drawing/2014/main" id="{A87B0296-5404-4DE7-B3A6-60EE86F42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211000" cy="2626729"/>
          </a:xfrm>
          <a:custGeom>
            <a:avLst/>
            <a:gdLst>
              <a:gd name="connsiteX0" fmla="*/ 0 w 4211000"/>
              <a:gd name="connsiteY0" fmla="*/ 0 h 2626729"/>
              <a:gd name="connsiteX1" fmla="*/ 4211000 w 4211000"/>
              <a:gd name="connsiteY1" fmla="*/ 0 h 2626729"/>
              <a:gd name="connsiteX2" fmla="*/ 2537419 w 4211000"/>
              <a:gd name="connsiteY2" fmla="*/ 2401455 h 2626729"/>
              <a:gd name="connsiteX3" fmla="*/ 2288870 w 4211000"/>
              <a:gd name="connsiteY3" fmla="*/ 2626729 h 2626729"/>
              <a:gd name="connsiteX4" fmla="*/ 2103117 w 4211000"/>
              <a:gd name="connsiteY4" fmla="*/ 2466836 h 2626729"/>
              <a:gd name="connsiteX5" fmla="*/ 0 w 4211000"/>
              <a:gd name="connsiteY5" fmla="*/ 1263540 h 262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1000" h="2626729">
                <a:moveTo>
                  <a:pt x="0" y="0"/>
                </a:moveTo>
                <a:lnTo>
                  <a:pt x="4211000" y="0"/>
                </a:lnTo>
                <a:cubicBezTo>
                  <a:pt x="3829959" y="899818"/>
                  <a:pt x="3255676" y="1717413"/>
                  <a:pt x="2537419" y="2401455"/>
                </a:cubicBezTo>
                <a:lnTo>
                  <a:pt x="2288870" y="2626729"/>
                </a:lnTo>
                <a:lnTo>
                  <a:pt x="2103117" y="2466836"/>
                </a:lnTo>
                <a:cubicBezTo>
                  <a:pt x="1479755" y="1963705"/>
                  <a:pt x="770090" y="1553807"/>
                  <a:pt x="0" y="1263540"/>
                </a:cubicBezTo>
                <a:close/>
              </a:path>
            </a:pathLst>
          </a:custGeom>
          <a:solidFill>
            <a:schemeClr val="accent4"/>
          </a:solidFill>
          <a:ln w="631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1AE6BF92-3028-4431-ADBC-1E9BB057A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400">
                <a:solidFill>
                  <a:srgbClr val="FFFF00"/>
                </a:solidFill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shown below to add the image to the arc shape.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easily change the cropping of the image placed in the arc by activating the image box and selecting the Crop tool from the Format tab.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you can move the image with the mouse/arrow keys or scale the image by grabbing the white balls in the corners of the image.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you see a suitable point in the picture, click outside the picture.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delete/change the image by clicking the Delete key.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alt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image.</a:t>
            </a:r>
          </a:p>
        </p:txBody>
      </p:sp>
    </p:spTree>
    <p:extLst>
      <p:ext uri="{BB962C8B-B14F-4D97-AF65-F5344CB8AC3E}">
        <p14:creationId xmlns:p14="http://schemas.microsoft.com/office/powerpoint/2010/main" val="3016555584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, dark, photo (gre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17198E08-DB3F-A08F-18BB-190D5C2AD4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presentation</a:t>
            </a:r>
            <a:endParaRPr lang="fi-FI" dirty="0"/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B1CE9FC7-AFDF-BEB5-0F29-CEF4854031A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name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presenter</a:t>
            </a:r>
            <a:br>
              <a:rPr lang="fi-FI" dirty="0"/>
            </a:br>
            <a:r>
              <a:rPr lang="fi-FI" dirty="0" err="1"/>
              <a:t>title</a:t>
            </a:r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A50EBD2-4D93-49FC-921F-E533D3B5A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sp>
        <p:nvSpPr>
          <p:cNvPr id="9" name="Vapaamuotoinen: Muoto 8">
            <a:extLst>
              <a:ext uri="{FF2B5EF4-FFF2-40B4-BE49-F238E27FC236}">
                <a16:creationId xmlns:a16="http://schemas.microsoft.com/office/drawing/2014/main" id="{54176FD1-491F-4565-AD04-02D3E4A08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211000" cy="2626729"/>
          </a:xfrm>
          <a:custGeom>
            <a:avLst/>
            <a:gdLst>
              <a:gd name="connsiteX0" fmla="*/ 0 w 4211000"/>
              <a:gd name="connsiteY0" fmla="*/ 0 h 2626729"/>
              <a:gd name="connsiteX1" fmla="*/ 4211000 w 4211000"/>
              <a:gd name="connsiteY1" fmla="*/ 0 h 2626729"/>
              <a:gd name="connsiteX2" fmla="*/ 2537419 w 4211000"/>
              <a:gd name="connsiteY2" fmla="*/ 2401455 h 2626729"/>
              <a:gd name="connsiteX3" fmla="*/ 2288870 w 4211000"/>
              <a:gd name="connsiteY3" fmla="*/ 2626729 h 2626729"/>
              <a:gd name="connsiteX4" fmla="*/ 2103117 w 4211000"/>
              <a:gd name="connsiteY4" fmla="*/ 2466836 h 2626729"/>
              <a:gd name="connsiteX5" fmla="*/ 0 w 4211000"/>
              <a:gd name="connsiteY5" fmla="*/ 1263540 h 262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1000" h="2626729">
                <a:moveTo>
                  <a:pt x="0" y="0"/>
                </a:moveTo>
                <a:lnTo>
                  <a:pt x="4211000" y="0"/>
                </a:lnTo>
                <a:cubicBezTo>
                  <a:pt x="3829959" y="899818"/>
                  <a:pt x="3255676" y="1717413"/>
                  <a:pt x="2537419" y="2401455"/>
                </a:cubicBezTo>
                <a:lnTo>
                  <a:pt x="2288870" y="2626729"/>
                </a:lnTo>
                <a:lnTo>
                  <a:pt x="2103117" y="2466836"/>
                </a:lnTo>
                <a:cubicBezTo>
                  <a:pt x="1479755" y="1963705"/>
                  <a:pt x="770090" y="1553807"/>
                  <a:pt x="0" y="1263540"/>
                </a:cubicBezTo>
                <a:close/>
              </a:path>
            </a:pathLst>
          </a:custGeom>
          <a:solidFill>
            <a:schemeClr val="accent2"/>
          </a:solidFill>
          <a:ln w="631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1A9C61E1-211B-4C47-ACC9-7596D32F2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400">
                <a:solidFill>
                  <a:srgbClr val="FFFF00"/>
                </a:solidFill>
              </a:defRPr>
            </a:lvl1pPr>
          </a:lstStyle>
          <a:p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shown below to add the image to the arc shape.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easily change the cropping of the image placed in the arc by activating the image box and selecting the Crop tool from the Format tab.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you can move the image with the mouse/arrow keys or scale the image by grabbing the white balls in the corners of the image.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you see a suitable point in the picture, click outside the picture.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delete/change the image by clicking the Delete key.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alt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image.</a:t>
            </a:r>
          </a:p>
        </p:txBody>
      </p:sp>
    </p:spTree>
    <p:extLst>
      <p:ext uri="{BB962C8B-B14F-4D97-AF65-F5344CB8AC3E}">
        <p14:creationId xmlns:p14="http://schemas.microsoft.com/office/powerpoint/2010/main" val="131398277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0" y="1714500"/>
            <a:ext cx="10827659" cy="411480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985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0" y="1714500"/>
            <a:ext cx="5309056" cy="411480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5" name="Sisällön paikkamerkki 3">
            <a:extLst>
              <a:ext uri="{FF2B5EF4-FFF2-40B4-BE49-F238E27FC236}">
                <a16:creationId xmlns:a16="http://schemas.microsoft.com/office/drawing/2014/main" id="{A7CCBFD4-DB01-BC93-C9B2-24B252E8E11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00774" y="1714500"/>
            <a:ext cx="5309055" cy="411480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5199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CD2308A2-F97E-5E2C-0183-C452E3A78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44573" y="992282"/>
            <a:ext cx="3719613" cy="4487796"/>
          </a:xfrm>
          <a:custGeom>
            <a:avLst/>
            <a:gdLst>
              <a:gd name="connsiteX0" fmla="*/ 1570333 w 3133431"/>
              <a:gd name="connsiteY0" fmla="*/ 0 h 3780554"/>
              <a:gd name="connsiteX1" fmla="*/ 1725558 w 3133431"/>
              <a:gd name="connsiteY1" fmla="*/ 115881 h 3780554"/>
              <a:gd name="connsiteX2" fmla="*/ 3133431 w 3133431"/>
              <a:gd name="connsiteY2" fmla="*/ 2177043 h 3780554"/>
              <a:gd name="connsiteX3" fmla="*/ 1556626 w 3133431"/>
              <a:gd name="connsiteY3" fmla="*/ 3780554 h 3780554"/>
              <a:gd name="connsiteX4" fmla="*/ 1088242 w 3133431"/>
              <a:gd name="connsiteY4" fmla="*/ 3708341 h 3780554"/>
              <a:gd name="connsiteX5" fmla="*/ 957271 w 3133431"/>
              <a:gd name="connsiteY5" fmla="*/ 3659499 h 3780554"/>
              <a:gd name="connsiteX6" fmla="*/ 825816 w 3133431"/>
              <a:gd name="connsiteY6" fmla="*/ 3595005 h 3780554"/>
              <a:gd name="connsiteX7" fmla="*/ 0 w 3133431"/>
              <a:gd name="connsiteY7" fmla="*/ 2185316 h 3780554"/>
              <a:gd name="connsiteX8" fmla="*/ 1405344 w 3133431"/>
              <a:gd name="connsiteY8" fmla="*/ 126051 h 37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3431" h="3780554">
                <a:moveTo>
                  <a:pt x="1570333" y="0"/>
                </a:moveTo>
                <a:lnTo>
                  <a:pt x="1725558" y="115881"/>
                </a:lnTo>
                <a:cubicBezTo>
                  <a:pt x="1869680" y="223340"/>
                  <a:pt x="3133431" y="1194739"/>
                  <a:pt x="3133431" y="2177043"/>
                </a:cubicBezTo>
                <a:cubicBezTo>
                  <a:pt x="3133431" y="3061210"/>
                  <a:pt x="2426096" y="3780554"/>
                  <a:pt x="1556626" y="3780554"/>
                </a:cubicBezTo>
                <a:cubicBezTo>
                  <a:pt x="1393600" y="3780554"/>
                  <a:pt x="1236274" y="3755265"/>
                  <a:pt x="1088242" y="3708341"/>
                </a:cubicBezTo>
                <a:lnTo>
                  <a:pt x="957271" y="3659499"/>
                </a:lnTo>
                <a:lnTo>
                  <a:pt x="825816" y="3595005"/>
                </a:lnTo>
                <a:cubicBezTo>
                  <a:pt x="334326" y="3323141"/>
                  <a:pt x="0" y="2793181"/>
                  <a:pt x="0" y="2185316"/>
                </a:cubicBezTo>
                <a:cubicBezTo>
                  <a:pt x="0" y="1227349"/>
                  <a:pt x="1261382" y="236038"/>
                  <a:pt x="1405344" y="12605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  <a:latin typeface="+mn-lt"/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17469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85CA3CB4-B9F2-C26C-C51E-36DE30878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87581" y="1071466"/>
            <a:ext cx="4106590" cy="4106590"/>
          </a:xfrm>
          <a:custGeom>
            <a:avLst/>
            <a:gdLst>
              <a:gd name="connsiteX0" fmla="*/ 1815963 w 3631926"/>
              <a:gd name="connsiteY0" fmla="*/ 0 h 3631926"/>
              <a:gd name="connsiteX1" fmla="*/ 3631926 w 3631926"/>
              <a:gd name="connsiteY1" fmla="*/ 1815963 h 3631926"/>
              <a:gd name="connsiteX2" fmla="*/ 1815963 w 3631926"/>
              <a:gd name="connsiteY2" fmla="*/ 3631926 h 3631926"/>
              <a:gd name="connsiteX3" fmla="*/ 0 w 3631926"/>
              <a:gd name="connsiteY3" fmla="*/ 1815963 h 3631926"/>
              <a:gd name="connsiteX4" fmla="*/ 1815963 w 3631926"/>
              <a:gd name="connsiteY4" fmla="*/ 0 h 363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1926" h="3631926">
                <a:moveTo>
                  <a:pt x="1815963" y="0"/>
                </a:moveTo>
                <a:cubicBezTo>
                  <a:pt x="2818892" y="0"/>
                  <a:pt x="3631926" y="813034"/>
                  <a:pt x="3631926" y="1815963"/>
                </a:cubicBezTo>
                <a:cubicBezTo>
                  <a:pt x="3631926" y="2818892"/>
                  <a:pt x="2818892" y="3631926"/>
                  <a:pt x="1815963" y="3631926"/>
                </a:cubicBezTo>
                <a:cubicBezTo>
                  <a:pt x="813034" y="3631926"/>
                  <a:pt x="0" y="2818892"/>
                  <a:pt x="0" y="1815963"/>
                </a:cubicBezTo>
                <a:cubicBezTo>
                  <a:pt x="0" y="813034"/>
                  <a:pt x="813034" y="0"/>
                  <a:pt x="18159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  <a:latin typeface="+mn-lt"/>
              </a:defRPr>
            </a:lvl1pPr>
            <a:lvl2pPr>
              <a:defRPr sz="1800"/>
            </a:lvl2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457BF562-2053-6B66-1B5C-6BEB148A32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B7F60B85-9F1C-AAD2-C3EB-EEA56A2B86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6078926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3414B0AE-0FD8-CFD9-B09D-A34D75146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7738" y="1358958"/>
            <a:ext cx="4462741" cy="3780554"/>
          </a:xfrm>
          <a:custGeom>
            <a:avLst/>
            <a:gdLst>
              <a:gd name="connsiteX0" fmla="*/ 3197486 w 4447882"/>
              <a:gd name="connsiteY0" fmla="*/ 0 h 3767967"/>
              <a:gd name="connsiteX1" fmla="*/ 4447882 w 4447882"/>
              <a:gd name="connsiteY1" fmla="*/ 1250582 h 3767967"/>
              <a:gd name="connsiteX2" fmla="*/ 4430916 w 4447882"/>
              <a:gd name="connsiteY2" fmla="*/ 1444099 h 3767967"/>
              <a:gd name="connsiteX3" fmla="*/ 4047613 w 4447882"/>
              <a:gd name="connsiteY3" fmla="*/ 2330767 h 3767967"/>
              <a:gd name="connsiteX4" fmla="*/ 2348850 w 4447882"/>
              <a:gd name="connsiteY4" fmla="*/ 3697123 h 3767967"/>
              <a:gd name="connsiteX5" fmla="*/ 2217042 w 4447882"/>
              <a:gd name="connsiteY5" fmla="*/ 3767967 h 3767967"/>
              <a:gd name="connsiteX6" fmla="*/ 2085609 w 4447882"/>
              <a:gd name="connsiteY6" fmla="*/ 3696563 h 3767967"/>
              <a:gd name="connsiteX7" fmla="*/ 400081 w 4447882"/>
              <a:gd name="connsiteY7" fmla="*/ 2330953 h 3767967"/>
              <a:gd name="connsiteX8" fmla="*/ 16780 w 4447882"/>
              <a:gd name="connsiteY8" fmla="*/ 1444099 h 3767967"/>
              <a:gd name="connsiteX9" fmla="*/ 0 w 4447882"/>
              <a:gd name="connsiteY9" fmla="*/ 1254497 h 3767967"/>
              <a:gd name="connsiteX10" fmla="*/ 0 w 4447882"/>
              <a:gd name="connsiteY10" fmla="*/ 1252634 h 3767967"/>
              <a:gd name="connsiteX11" fmla="*/ 0 w 4447882"/>
              <a:gd name="connsiteY11" fmla="*/ 1250582 h 3767967"/>
              <a:gd name="connsiteX12" fmla="*/ 1163332 w 4447882"/>
              <a:gd name="connsiteY12" fmla="*/ 13983 h 3767967"/>
              <a:gd name="connsiteX13" fmla="*/ 1167621 w 4447882"/>
              <a:gd name="connsiteY13" fmla="*/ 13983 h 3767967"/>
              <a:gd name="connsiteX14" fmla="*/ 2190010 w 4447882"/>
              <a:gd name="connsiteY14" fmla="*/ 510822 h 3767967"/>
              <a:gd name="connsiteX15" fmla="*/ 3197486 w 4447882"/>
              <a:gd name="connsiteY15" fmla="*/ 0 h 376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47882" h="3767967">
                <a:moveTo>
                  <a:pt x="3197486" y="0"/>
                </a:moveTo>
                <a:cubicBezTo>
                  <a:pt x="3887096" y="0"/>
                  <a:pt x="4448068" y="560972"/>
                  <a:pt x="4447882" y="1250582"/>
                </a:cubicBezTo>
                <a:cubicBezTo>
                  <a:pt x="4447882" y="1306140"/>
                  <a:pt x="4442288" y="1369527"/>
                  <a:pt x="4430916" y="1444099"/>
                </a:cubicBezTo>
                <a:cubicBezTo>
                  <a:pt x="4382070" y="1763828"/>
                  <a:pt x="4249519" y="2070509"/>
                  <a:pt x="4047613" y="2330767"/>
                </a:cubicBezTo>
                <a:cubicBezTo>
                  <a:pt x="3450847" y="3099797"/>
                  <a:pt x="2393594" y="3673074"/>
                  <a:pt x="2348850" y="3697123"/>
                </a:cubicBezTo>
                <a:lnTo>
                  <a:pt x="2217042" y="3767967"/>
                </a:lnTo>
                <a:lnTo>
                  <a:pt x="2085609" y="3696563"/>
                </a:lnTo>
                <a:cubicBezTo>
                  <a:pt x="2041425" y="3672700"/>
                  <a:pt x="996290" y="3099423"/>
                  <a:pt x="400081" y="2330953"/>
                </a:cubicBezTo>
                <a:cubicBezTo>
                  <a:pt x="198177" y="2070695"/>
                  <a:pt x="65624" y="1764016"/>
                  <a:pt x="16780" y="1444099"/>
                </a:cubicBezTo>
                <a:cubicBezTo>
                  <a:pt x="5780" y="1371390"/>
                  <a:pt x="186" y="1309309"/>
                  <a:pt x="0" y="1254497"/>
                </a:cubicBezTo>
                <a:cubicBezTo>
                  <a:pt x="0" y="1253751"/>
                  <a:pt x="0" y="1253379"/>
                  <a:pt x="0" y="1252634"/>
                </a:cubicBezTo>
                <a:cubicBezTo>
                  <a:pt x="0" y="1251888"/>
                  <a:pt x="0" y="1250582"/>
                  <a:pt x="0" y="1250582"/>
                </a:cubicBezTo>
                <a:cubicBezTo>
                  <a:pt x="4289" y="567871"/>
                  <a:pt x="505976" y="24237"/>
                  <a:pt x="1163332" y="13983"/>
                </a:cubicBezTo>
                <a:cubicBezTo>
                  <a:pt x="1164638" y="13983"/>
                  <a:pt x="1166129" y="13983"/>
                  <a:pt x="1167621" y="13983"/>
                </a:cubicBezTo>
                <a:cubicBezTo>
                  <a:pt x="1568821" y="9323"/>
                  <a:pt x="1939259" y="203955"/>
                  <a:pt x="2190010" y="510822"/>
                </a:cubicBezTo>
                <a:cubicBezTo>
                  <a:pt x="2417829" y="201346"/>
                  <a:pt x="2784540" y="0"/>
                  <a:pt x="31974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rgbClr val="FF0000"/>
                </a:solidFill>
                <a:latin typeface="+mn-lt"/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91D925A1-C339-B7AD-E09F-851C16E312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F1BA9CAA-79ED-C8E2-2C7B-4744CC0500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8121148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0DF876A1-E5D4-508F-65CF-525B5DEB7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02646" y="1046122"/>
            <a:ext cx="3540273" cy="4258077"/>
          </a:xfrm>
          <a:custGeom>
            <a:avLst/>
            <a:gdLst>
              <a:gd name="connsiteX0" fmla="*/ 1571621 w 3143250"/>
              <a:gd name="connsiteY0" fmla="*/ 0 h 3780556"/>
              <a:gd name="connsiteX1" fmla="*/ 3135450 w 3143250"/>
              <a:gd name="connsiteY1" fmla="*/ 1435375 h 3780556"/>
              <a:gd name="connsiteX2" fmla="*/ 3143250 w 3143250"/>
              <a:gd name="connsiteY2" fmla="*/ 1591942 h 3780556"/>
              <a:gd name="connsiteX3" fmla="*/ 3143250 w 3143250"/>
              <a:gd name="connsiteY3" fmla="*/ 1602777 h 3780556"/>
              <a:gd name="connsiteX4" fmla="*/ 3129422 w 3143250"/>
              <a:gd name="connsiteY4" fmla="*/ 1777823 h 3780556"/>
              <a:gd name="connsiteX5" fmla="*/ 1742554 w 3143250"/>
              <a:gd name="connsiteY5" fmla="*/ 3651528 h 3780556"/>
              <a:gd name="connsiteX6" fmla="*/ 1573669 w 3143250"/>
              <a:gd name="connsiteY6" fmla="*/ 3780556 h 3780556"/>
              <a:gd name="connsiteX7" fmla="*/ 1403207 w 3143250"/>
              <a:gd name="connsiteY7" fmla="*/ 3653418 h 3780556"/>
              <a:gd name="connsiteX8" fmla="*/ 13843 w 3143250"/>
              <a:gd name="connsiteY8" fmla="*/ 1781868 h 3780556"/>
              <a:gd name="connsiteX9" fmla="*/ 0 w 3143250"/>
              <a:gd name="connsiteY9" fmla="*/ 1602993 h 3780556"/>
              <a:gd name="connsiteX10" fmla="*/ 0 w 3143250"/>
              <a:gd name="connsiteY10" fmla="*/ 1591743 h 3780556"/>
              <a:gd name="connsiteX11" fmla="*/ 7790 w 3143250"/>
              <a:gd name="connsiteY11" fmla="*/ 1435375 h 3780556"/>
              <a:gd name="connsiteX12" fmla="*/ 1571621 w 3143250"/>
              <a:gd name="connsiteY12" fmla="*/ 0 h 378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3250" h="3780556">
                <a:moveTo>
                  <a:pt x="1571621" y="0"/>
                </a:moveTo>
                <a:cubicBezTo>
                  <a:pt x="2384246" y="0"/>
                  <a:pt x="3054805" y="630295"/>
                  <a:pt x="3135450" y="1435375"/>
                </a:cubicBezTo>
                <a:lnTo>
                  <a:pt x="3143250" y="1591942"/>
                </a:lnTo>
                <a:lnTo>
                  <a:pt x="3143250" y="1602777"/>
                </a:lnTo>
                <a:lnTo>
                  <a:pt x="3129422" y="1777823"/>
                </a:lnTo>
                <a:cubicBezTo>
                  <a:pt x="2990726" y="2673733"/>
                  <a:pt x="1876957" y="3548880"/>
                  <a:pt x="1742554" y="3651528"/>
                </a:cubicBezTo>
                <a:lnTo>
                  <a:pt x="1573669" y="3780556"/>
                </a:lnTo>
                <a:lnTo>
                  <a:pt x="1403207" y="3653418"/>
                </a:lnTo>
                <a:cubicBezTo>
                  <a:pt x="1268508" y="3552987"/>
                  <a:pt x="152783" y="2695562"/>
                  <a:pt x="13843" y="1781868"/>
                </a:cubicBezTo>
                <a:lnTo>
                  <a:pt x="0" y="1602993"/>
                </a:lnTo>
                <a:lnTo>
                  <a:pt x="0" y="1591743"/>
                </a:lnTo>
                <a:lnTo>
                  <a:pt x="7790" y="1435375"/>
                </a:lnTo>
                <a:cubicBezTo>
                  <a:pt x="88436" y="630295"/>
                  <a:pt x="758995" y="0"/>
                  <a:pt x="15716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rgbClr val="FF0000"/>
                </a:solidFill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Otsikko 1">
            <a:extLst>
              <a:ext uri="{FF2B5EF4-FFF2-40B4-BE49-F238E27FC236}">
                <a16:creationId xmlns:a16="http://schemas.microsoft.com/office/drawing/2014/main" id="{10C21353-E662-A370-76E8-8B375D7068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24" name="Sisällön paikkamerkki 2">
            <a:extLst>
              <a:ext uri="{FF2B5EF4-FFF2-40B4-BE49-F238E27FC236}">
                <a16:creationId xmlns:a16="http://schemas.microsoft.com/office/drawing/2014/main" id="{287405B4-BE24-E005-CD80-0EE4814FEC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990514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C913CA0B-44C9-CF29-C8D1-6423C991C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22873" y="1210782"/>
            <a:ext cx="4386956" cy="3896331"/>
          </a:xfrm>
          <a:custGeom>
            <a:avLst/>
            <a:gdLst>
              <a:gd name="connsiteX0" fmla="*/ 2673722 w 4218938"/>
              <a:gd name="connsiteY0" fmla="*/ 3269886 h 3747104"/>
              <a:gd name="connsiteX1" fmla="*/ 2912330 w 4218938"/>
              <a:gd name="connsiteY1" fmla="*/ 3508494 h 3747104"/>
              <a:gd name="connsiteX2" fmla="*/ 2673722 w 4218938"/>
              <a:gd name="connsiteY2" fmla="*/ 3747104 h 3747104"/>
              <a:gd name="connsiteX3" fmla="*/ 2435112 w 4218938"/>
              <a:gd name="connsiteY3" fmla="*/ 3508494 h 3747104"/>
              <a:gd name="connsiteX4" fmla="*/ 2673722 w 4218938"/>
              <a:gd name="connsiteY4" fmla="*/ 3269886 h 3747104"/>
              <a:gd name="connsiteX5" fmla="*/ 1635199 w 4218938"/>
              <a:gd name="connsiteY5" fmla="*/ 3269886 h 3747104"/>
              <a:gd name="connsiteX6" fmla="*/ 1873809 w 4218938"/>
              <a:gd name="connsiteY6" fmla="*/ 3508494 h 3747104"/>
              <a:gd name="connsiteX7" fmla="*/ 1635199 w 4218938"/>
              <a:gd name="connsiteY7" fmla="*/ 3747104 h 3747104"/>
              <a:gd name="connsiteX8" fmla="*/ 1396590 w 4218938"/>
              <a:gd name="connsiteY8" fmla="*/ 3508494 h 3747104"/>
              <a:gd name="connsiteX9" fmla="*/ 1635199 w 4218938"/>
              <a:gd name="connsiteY9" fmla="*/ 3269886 h 3747104"/>
              <a:gd name="connsiteX10" fmla="*/ 2019098 w 4218938"/>
              <a:gd name="connsiteY10" fmla="*/ 0 h 3747104"/>
              <a:gd name="connsiteX11" fmla="*/ 2036522 w 4218938"/>
              <a:gd name="connsiteY11" fmla="*/ 0 h 3747104"/>
              <a:gd name="connsiteX12" fmla="*/ 2209578 w 4218938"/>
              <a:gd name="connsiteY12" fmla="*/ 11529 h 3747104"/>
              <a:gd name="connsiteX13" fmla="*/ 3174210 w 4218938"/>
              <a:gd name="connsiteY13" fmla="*/ 741376 h 3747104"/>
              <a:gd name="connsiteX14" fmla="*/ 3260160 w 4218938"/>
              <a:gd name="connsiteY14" fmla="*/ 741376 h 3747104"/>
              <a:gd name="connsiteX15" fmla="*/ 4218938 w 4218938"/>
              <a:gd name="connsiteY15" fmla="*/ 1700156 h 3747104"/>
              <a:gd name="connsiteX16" fmla="*/ 4218782 w 4218938"/>
              <a:gd name="connsiteY16" fmla="*/ 1700467 h 3747104"/>
              <a:gd name="connsiteX17" fmla="*/ 3260003 w 4218938"/>
              <a:gd name="connsiteY17" fmla="*/ 2659246 h 3747104"/>
              <a:gd name="connsiteX18" fmla="*/ 958779 w 4218938"/>
              <a:gd name="connsiteY18" fmla="*/ 2659246 h 3747104"/>
              <a:gd name="connsiteX19" fmla="*/ 0 w 4218938"/>
              <a:gd name="connsiteY19" fmla="*/ 1700310 h 3747104"/>
              <a:gd name="connsiteX20" fmla="*/ 958779 w 4218938"/>
              <a:gd name="connsiteY20" fmla="*/ 741531 h 3747104"/>
              <a:gd name="connsiteX21" fmla="*/ 995704 w 4218938"/>
              <a:gd name="connsiteY21" fmla="*/ 741531 h 3747104"/>
              <a:gd name="connsiteX22" fmla="*/ 1849975 w 4218938"/>
              <a:gd name="connsiteY22" fmla="*/ 15806 h 374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218938" h="3747104">
                <a:moveTo>
                  <a:pt x="2673722" y="3269886"/>
                </a:moveTo>
                <a:cubicBezTo>
                  <a:pt x="2805437" y="3269886"/>
                  <a:pt x="2912330" y="3376779"/>
                  <a:pt x="2912330" y="3508494"/>
                </a:cubicBezTo>
                <a:cubicBezTo>
                  <a:pt x="2912330" y="3640210"/>
                  <a:pt x="2805437" y="3747104"/>
                  <a:pt x="2673722" y="3747104"/>
                </a:cubicBezTo>
                <a:cubicBezTo>
                  <a:pt x="2542005" y="3747104"/>
                  <a:pt x="2435112" y="3640210"/>
                  <a:pt x="2435112" y="3508494"/>
                </a:cubicBezTo>
                <a:cubicBezTo>
                  <a:pt x="2435112" y="3376779"/>
                  <a:pt x="2542005" y="3269886"/>
                  <a:pt x="2673722" y="3269886"/>
                </a:cubicBezTo>
                <a:close/>
                <a:moveTo>
                  <a:pt x="1635199" y="3269886"/>
                </a:moveTo>
                <a:cubicBezTo>
                  <a:pt x="1766914" y="3269886"/>
                  <a:pt x="1873809" y="3376779"/>
                  <a:pt x="1873809" y="3508494"/>
                </a:cubicBezTo>
                <a:cubicBezTo>
                  <a:pt x="1873809" y="3640210"/>
                  <a:pt x="1766914" y="3747104"/>
                  <a:pt x="1635199" y="3747104"/>
                </a:cubicBezTo>
                <a:cubicBezTo>
                  <a:pt x="1503484" y="3747104"/>
                  <a:pt x="1396590" y="3640210"/>
                  <a:pt x="1396590" y="3508494"/>
                </a:cubicBezTo>
                <a:cubicBezTo>
                  <a:pt x="1396590" y="3376779"/>
                  <a:pt x="1503484" y="3269886"/>
                  <a:pt x="1635199" y="3269886"/>
                </a:cubicBezTo>
                <a:close/>
                <a:moveTo>
                  <a:pt x="2019098" y="0"/>
                </a:moveTo>
                <a:lnTo>
                  <a:pt x="2036522" y="0"/>
                </a:lnTo>
                <a:lnTo>
                  <a:pt x="2209578" y="11529"/>
                </a:lnTo>
                <a:cubicBezTo>
                  <a:pt x="2624543" y="72097"/>
                  <a:pt x="2985789" y="354354"/>
                  <a:pt x="3174210" y="741376"/>
                </a:cubicBezTo>
                <a:lnTo>
                  <a:pt x="3260160" y="741376"/>
                </a:lnTo>
                <a:cubicBezTo>
                  <a:pt x="3788884" y="741376"/>
                  <a:pt x="4218938" y="1171431"/>
                  <a:pt x="4218938" y="1700156"/>
                </a:cubicBezTo>
                <a:lnTo>
                  <a:pt x="4218782" y="1700467"/>
                </a:lnTo>
                <a:cubicBezTo>
                  <a:pt x="4218782" y="2229192"/>
                  <a:pt x="3788728" y="2659246"/>
                  <a:pt x="3260003" y="2659246"/>
                </a:cubicBezTo>
                <a:lnTo>
                  <a:pt x="958779" y="2659246"/>
                </a:lnTo>
                <a:cubicBezTo>
                  <a:pt x="430054" y="2659246"/>
                  <a:pt x="0" y="2229035"/>
                  <a:pt x="0" y="1700310"/>
                </a:cubicBezTo>
                <a:cubicBezTo>
                  <a:pt x="0" y="1171586"/>
                  <a:pt x="430054" y="741531"/>
                  <a:pt x="958779" y="741531"/>
                </a:cubicBezTo>
                <a:lnTo>
                  <a:pt x="995704" y="741531"/>
                </a:lnTo>
                <a:cubicBezTo>
                  <a:pt x="1136340" y="363877"/>
                  <a:pt x="1453248" y="84690"/>
                  <a:pt x="1849975" y="15806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rgbClr val="FF0000"/>
                </a:solidFill>
                <a:latin typeface="+mn-lt"/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B8ED1808-2BF7-7846-718F-446C70C9CB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F55F0934-939A-955F-8A4E-E6337B72A6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55201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11C1D0A0-B4E1-10DE-121D-A479D19B3C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pic>
        <p:nvPicPr>
          <p:cNvPr id="9" name="Kuva 2">
            <a:extLst>
              <a:ext uri="{FF2B5EF4-FFF2-40B4-BE49-F238E27FC236}">
                <a16:creationId xmlns:a16="http://schemas.microsoft.com/office/drawing/2014/main" id="{FA607794-4935-7662-5871-AD2ED2609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2982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C20113C1-3A1E-A727-A40B-2687A88CB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16080" y="1345802"/>
            <a:ext cx="3566453" cy="3657496"/>
          </a:xfrm>
          <a:custGeom>
            <a:avLst/>
            <a:gdLst>
              <a:gd name="connsiteX0" fmla="*/ 1760916 w 3474428"/>
              <a:gd name="connsiteY0" fmla="*/ 0 h 3563122"/>
              <a:gd name="connsiteX1" fmla="*/ 3474428 w 3474428"/>
              <a:gd name="connsiteY1" fmla="*/ 1310652 h 3563122"/>
              <a:gd name="connsiteX2" fmla="*/ 3463196 w 3474428"/>
              <a:gd name="connsiteY2" fmla="*/ 3563122 h 3563122"/>
              <a:gd name="connsiteX3" fmla="*/ 2174181 w 3474428"/>
              <a:gd name="connsiteY3" fmla="*/ 3563122 h 3563122"/>
              <a:gd name="connsiteX4" fmla="*/ 2183264 w 3474428"/>
              <a:gd name="connsiteY4" fmla="*/ 2546479 h 3563122"/>
              <a:gd name="connsiteX5" fmla="*/ 2185081 w 3474428"/>
              <a:gd name="connsiteY5" fmla="*/ 2546479 h 3563122"/>
              <a:gd name="connsiteX6" fmla="*/ 1731680 w 3474428"/>
              <a:gd name="connsiteY6" fmla="*/ 2094400 h 3563122"/>
              <a:gd name="connsiteX7" fmla="*/ 1278279 w 3474428"/>
              <a:gd name="connsiteY7" fmla="*/ 2547800 h 3563122"/>
              <a:gd name="connsiteX8" fmla="*/ 1277948 w 3474428"/>
              <a:gd name="connsiteY8" fmla="*/ 2547800 h 3563122"/>
              <a:gd name="connsiteX9" fmla="*/ 1283894 w 3474428"/>
              <a:gd name="connsiteY9" fmla="*/ 3563122 h 3563122"/>
              <a:gd name="connsiteX10" fmla="*/ 0 w 3474428"/>
              <a:gd name="connsiteY10" fmla="*/ 3563122 h 3563122"/>
              <a:gd name="connsiteX11" fmla="*/ 0 w 3474428"/>
              <a:gd name="connsiteY11" fmla="*/ 1343191 h 356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428" h="3563122">
                <a:moveTo>
                  <a:pt x="1760916" y="0"/>
                </a:moveTo>
                <a:lnTo>
                  <a:pt x="3474428" y="1310652"/>
                </a:lnTo>
                <a:lnTo>
                  <a:pt x="3463196" y="3563122"/>
                </a:lnTo>
                <a:lnTo>
                  <a:pt x="2174181" y="3563122"/>
                </a:lnTo>
                <a:cubicBezTo>
                  <a:pt x="2174181" y="3563122"/>
                  <a:pt x="2183264" y="2546479"/>
                  <a:pt x="2183264" y="2546479"/>
                </a:cubicBezTo>
                <a:lnTo>
                  <a:pt x="2185081" y="2546479"/>
                </a:lnTo>
                <a:cubicBezTo>
                  <a:pt x="2184421" y="2296737"/>
                  <a:pt x="1982083" y="2094400"/>
                  <a:pt x="1731680" y="2094400"/>
                </a:cubicBezTo>
                <a:cubicBezTo>
                  <a:pt x="1481277" y="2094400"/>
                  <a:pt x="1278279" y="2297397"/>
                  <a:pt x="1278279" y="2547800"/>
                </a:cubicBezTo>
                <a:lnTo>
                  <a:pt x="1277948" y="2547800"/>
                </a:lnTo>
                <a:lnTo>
                  <a:pt x="1283894" y="3563122"/>
                </a:lnTo>
                <a:lnTo>
                  <a:pt x="0" y="3563122"/>
                </a:lnTo>
                <a:lnTo>
                  <a:pt x="0" y="134319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rgbClr val="FF0000"/>
                </a:solidFill>
                <a:latin typeface="+mn-lt"/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9D155B5-4174-10C8-115B-B9D61F974B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710BA9C9-CE48-68F1-9BC0-820A9E5DC2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566636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3169AB7E-C761-156E-F906-8C03230BB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8581" y="1850065"/>
            <a:ext cx="3994479" cy="2965354"/>
          </a:xfrm>
          <a:custGeom>
            <a:avLst/>
            <a:gdLst>
              <a:gd name="connsiteX0" fmla="*/ 355267 w 3513838"/>
              <a:gd name="connsiteY0" fmla="*/ 1939502 h 2608544"/>
              <a:gd name="connsiteX1" fmla="*/ 540513 w 3513838"/>
              <a:gd name="connsiteY1" fmla="*/ 2202652 h 2608544"/>
              <a:gd name="connsiteX2" fmla="*/ 693024 w 3513838"/>
              <a:gd name="connsiteY2" fmla="*/ 2260764 h 2608544"/>
              <a:gd name="connsiteX3" fmla="*/ 693024 w 3513838"/>
              <a:gd name="connsiteY3" fmla="*/ 2261272 h 2608544"/>
              <a:gd name="connsiteX4" fmla="*/ 1114395 w 3513838"/>
              <a:gd name="connsiteY4" fmla="*/ 2072092 h 2608544"/>
              <a:gd name="connsiteX5" fmla="*/ 1168445 w 3513838"/>
              <a:gd name="connsiteY5" fmla="*/ 1939629 h 2608544"/>
              <a:gd name="connsiteX6" fmla="*/ 1289490 w 3513838"/>
              <a:gd name="connsiteY6" fmla="*/ 1939629 h 2608544"/>
              <a:gd name="connsiteX7" fmla="*/ 1289490 w 3513838"/>
              <a:gd name="connsiteY7" fmla="*/ 1940897 h 2608544"/>
              <a:gd name="connsiteX8" fmla="*/ 1443270 w 3513838"/>
              <a:gd name="connsiteY8" fmla="*/ 1940897 h 2608544"/>
              <a:gd name="connsiteX9" fmla="*/ 1836093 w 3513838"/>
              <a:gd name="connsiteY9" fmla="*/ 2333720 h 2608544"/>
              <a:gd name="connsiteX10" fmla="*/ 2228788 w 3513838"/>
              <a:gd name="connsiteY10" fmla="*/ 1942166 h 2608544"/>
              <a:gd name="connsiteX11" fmla="*/ 2228535 w 3513838"/>
              <a:gd name="connsiteY11" fmla="*/ 1940009 h 2608544"/>
              <a:gd name="connsiteX12" fmla="*/ 2579360 w 3513838"/>
              <a:gd name="connsiteY12" fmla="*/ 1939629 h 2608544"/>
              <a:gd name="connsiteX13" fmla="*/ 2764606 w 3513838"/>
              <a:gd name="connsiteY13" fmla="*/ 2202779 h 2608544"/>
              <a:gd name="connsiteX14" fmla="*/ 2917118 w 3513838"/>
              <a:gd name="connsiteY14" fmla="*/ 2260891 h 2608544"/>
              <a:gd name="connsiteX15" fmla="*/ 2917118 w 3513838"/>
              <a:gd name="connsiteY15" fmla="*/ 2261398 h 2608544"/>
              <a:gd name="connsiteX16" fmla="*/ 3338488 w 3513838"/>
              <a:gd name="connsiteY16" fmla="*/ 2072219 h 2608544"/>
              <a:gd name="connsiteX17" fmla="*/ 3392540 w 3513838"/>
              <a:gd name="connsiteY17" fmla="*/ 1939755 h 2608544"/>
              <a:gd name="connsiteX18" fmla="*/ 3513548 w 3513838"/>
              <a:gd name="connsiteY18" fmla="*/ 1939755 h 2608544"/>
              <a:gd name="connsiteX19" fmla="*/ 3501475 w 3513838"/>
              <a:gd name="connsiteY19" fmla="*/ 2067248 h 2608544"/>
              <a:gd name="connsiteX20" fmla="*/ 2917118 w 3513838"/>
              <a:gd name="connsiteY20" fmla="*/ 2575429 h 2608544"/>
              <a:gd name="connsiteX21" fmla="*/ 2914833 w 3513838"/>
              <a:gd name="connsiteY21" fmla="*/ 2575429 h 2608544"/>
              <a:gd name="connsiteX22" fmla="*/ 2387516 w 3513838"/>
              <a:gd name="connsiteY22" fmla="*/ 2316845 h 2608544"/>
              <a:gd name="connsiteX23" fmla="*/ 1836093 w 3513838"/>
              <a:gd name="connsiteY23" fmla="*/ 2608544 h 2608544"/>
              <a:gd name="connsiteX24" fmla="*/ 1229348 w 3513838"/>
              <a:gd name="connsiteY24" fmla="*/ 2219019 h 2608544"/>
              <a:gd name="connsiteX25" fmla="*/ 693024 w 3513838"/>
              <a:gd name="connsiteY25" fmla="*/ 2575429 h 2608544"/>
              <a:gd name="connsiteX26" fmla="*/ 690739 w 3513838"/>
              <a:gd name="connsiteY26" fmla="*/ 2575429 h 2608544"/>
              <a:gd name="connsiteX27" fmla="*/ 4441 w 3513838"/>
              <a:gd name="connsiteY27" fmla="*/ 1939882 h 2608544"/>
              <a:gd name="connsiteX28" fmla="*/ 3513584 w 3513838"/>
              <a:gd name="connsiteY28" fmla="*/ 1939374 h 2608544"/>
              <a:gd name="connsiteX29" fmla="*/ 3513584 w 3513838"/>
              <a:gd name="connsiteY29" fmla="*/ 1939755 h 2608544"/>
              <a:gd name="connsiteX30" fmla="*/ 3513548 w 3513838"/>
              <a:gd name="connsiteY30" fmla="*/ 1939755 h 2608544"/>
              <a:gd name="connsiteX31" fmla="*/ 350825 w 3513838"/>
              <a:gd name="connsiteY31" fmla="*/ 968736 h 2608544"/>
              <a:gd name="connsiteX32" fmla="*/ 536071 w 3513838"/>
              <a:gd name="connsiteY32" fmla="*/ 1231886 h 2608544"/>
              <a:gd name="connsiteX33" fmla="*/ 688583 w 3513838"/>
              <a:gd name="connsiteY33" fmla="*/ 1289998 h 2608544"/>
              <a:gd name="connsiteX34" fmla="*/ 688583 w 3513838"/>
              <a:gd name="connsiteY34" fmla="*/ 1290506 h 2608544"/>
              <a:gd name="connsiteX35" fmla="*/ 1109954 w 3513838"/>
              <a:gd name="connsiteY35" fmla="*/ 1101326 h 2608544"/>
              <a:gd name="connsiteX36" fmla="*/ 1164006 w 3513838"/>
              <a:gd name="connsiteY36" fmla="*/ 968736 h 2608544"/>
              <a:gd name="connsiteX37" fmla="*/ 1285049 w 3513838"/>
              <a:gd name="connsiteY37" fmla="*/ 968736 h 2608544"/>
              <a:gd name="connsiteX38" fmla="*/ 1285049 w 3513838"/>
              <a:gd name="connsiteY38" fmla="*/ 970385 h 2608544"/>
              <a:gd name="connsiteX39" fmla="*/ 1443523 w 3513838"/>
              <a:gd name="connsiteY39" fmla="*/ 970385 h 2608544"/>
              <a:gd name="connsiteX40" fmla="*/ 1836346 w 3513838"/>
              <a:gd name="connsiteY40" fmla="*/ 1363208 h 2608544"/>
              <a:gd name="connsiteX41" fmla="*/ 2229042 w 3513838"/>
              <a:gd name="connsiteY41" fmla="*/ 971400 h 2608544"/>
              <a:gd name="connsiteX42" fmla="*/ 2228662 w 3513838"/>
              <a:gd name="connsiteY42" fmla="*/ 969117 h 2608544"/>
              <a:gd name="connsiteX43" fmla="*/ 2579488 w 3513838"/>
              <a:gd name="connsiteY43" fmla="*/ 968736 h 2608544"/>
              <a:gd name="connsiteX44" fmla="*/ 2764734 w 3513838"/>
              <a:gd name="connsiteY44" fmla="*/ 1231886 h 2608544"/>
              <a:gd name="connsiteX45" fmla="*/ 2917244 w 3513838"/>
              <a:gd name="connsiteY45" fmla="*/ 1289998 h 2608544"/>
              <a:gd name="connsiteX46" fmla="*/ 2917244 w 3513838"/>
              <a:gd name="connsiteY46" fmla="*/ 1290506 h 2608544"/>
              <a:gd name="connsiteX47" fmla="*/ 3338615 w 3513838"/>
              <a:gd name="connsiteY47" fmla="*/ 1101326 h 2608544"/>
              <a:gd name="connsiteX48" fmla="*/ 3392667 w 3513838"/>
              <a:gd name="connsiteY48" fmla="*/ 968736 h 2608544"/>
              <a:gd name="connsiteX49" fmla="*/ 3513710 w 3513838"/>
              <a:gd name="connsiteY49" fmla="*/ 968736 h 2608544"/>
              <a:gd name="connsiteX50" fmla="*/ 2917244 w 3513838"/>
              <a:gd name="connsiteY50" fmla="*/ 1604663 h 2608544"/>
              <a:gd name="connsiteX51" fmla="*/ 2914961 w 3513838"/>
              <a:gd name="connsiteY51" fmla="*/ 1604663 h 2608544"/>
              <a:gd name="connsiteX52" fmla="*/ 2387771 w 3513838"/>
              <a:gd name="connsiteY52" fmla="*/ 1346206 h 2608544"/>
              <a:gd name="connsiteX53" fmla="*/ 1836219 w 3513838"/>
              <a:gd name="connsiteY53" fmla="*/ 1638160 h 2608544"/>
              <a:gd name="connsiteX54" fmla="*/ 1227065 w 3513838"/>
              <a:gd name="connsiteY54" fmla="*/ 1243433 h 2608544"/>
              <a:gd name="connsiteX55" fmla="*/ 688456 w 3513838"/>
              <a:gd name="connsiteY55" fmla="*/ 1604663 h 2608544"/>
              <a:gd name="connsiteX56" fmla="*/ 686172 w 3513838"/>
              <a:gd name="connsiteY56" fmla="*/ 1604663 h 2608544"/>
              <a:gd name="connsiteX57" fmla="*/ 686426 w 3513838"/>
              <a:gd name="connsiteY57" fmla="*/ 1604790 h 2608544"/>
              <a:gd name="connsiteX58" fmla="*/ 0 w 3513838"/>
              <a:gd name="connsiteY58" fmla="*/ 969117 h 2608544"/>
              <a:gd name="connsiteX59" fmla="*/ 353617 w 3513838"/>
              <a:gd name="connsiteY59" fmla="*/ 0 h 2608544"/>
              <a:gd name="connsiteX60" fmla="*/ 538863 w 3513838"/>
              <a:gd name="connsiteY60" fmla="*/ 263152 h 2608544"/>
              <a:gd name="connsiteX61" fmla="*/ 691374 w 3513838"/>
              <a:gd name="connsiteY61" fmla="*/ 321263 h 2608544"/>
              <a:gd name="connsiteX62" fmla="*/ 691374 w 3513838"/>
              <a:gd name="connsiteY62" fmla="*/ 321770 h 2608544"/>
              <a:gd name="connsiteX63" fmla="*/ 1112746 w 3513838"/>
              <a:gd name="connsiteY63" fmla="*/ 132590 h 2608544"/>
              <a:gd name="connsiteX64" fmla="*/ 1166796 w 3513838"/>
              <a:gd name="connsiteY64" fmla="*/ 127 h 2608544"/>
              <a:gd name="connsiteX65" fmla="*/ 1168066 w 3513838"/>
              <a:gd name="connsiteY65" fmla="*/ 127 h 2608544"/>
              <a:gd name="connsiteX66" fmla="*/ 1443015 w 3513838"/>
              <a:gd name="connsiteY66" fmla="*/ 127 h 2608544"/>
              <a:gd name="connsiteX67" fmla="*/ 1835838 w 3513838"/>
              <a:gd name="connsiteY67" fmla="*/ 392950 h 2608544"/>
              <a:gd name="connsiteX68" fmla="*/ 2228535 w 3513838"/>
              <a:gd name="connsiteY68" fmla="*/ 127 h 2608544"/>
              <a:gd name="connsiteX69" fmla="*/ 2503486 w 3513838"/>
              <a:gd name="connsiteY69" fmla="*/ 127 h 2608544"/>
              <a:gd name="connsiteX70" fmla="*/ 2579360 w 3513838"/>
              <a:gd name="connsiteY70" fmla="*/ 127 h 2608544"/>
              <a:gd name="connsiteX71" fmla="*/ 2764860 w 3513838"/>
              <a:gd name="connsiteY71" fmla="*/ 263405 h 2608544"/>
              <a:gd name="connsiteX72" fmla="*/ 2917370 w 3513838"/>
              <a:gd name="connsiteY72" fmla="*/ 321517 h 2608544"/>
              <a:gd name="connsiteX73" fmla="*/ 2917370 w 3513838"/>
              <a:gd name="connsiteY73" fmla="*/ 322024 h 2608544"/>
              <a:gd name="connsiteX74" fmla="*/ 3338743 w 3513838"/>
              <a:gd name="connsiteY74" fmla="*/ 132845 h 2608544"/>
              <a:gd name="connsiteX75" fmla="*/ 3392793 w 3513838"/>
              <a:gd name="connsiteY75" fmla="*/ 255 h 2608544"/>
              <a:gd name="connsiteX76" fmla="*/ 3513838 w 3513838"/>
              <a:gd name="connsiteY76" fmla="*/ 255 h 2608544"/>
              <a:gd name="connsiteX77" fmla="*/ 2917370 w 3513838"/>
              <a:gd name="connsiteY77" fmla="*/ 636182 h 2608544"/>
              <a:gd name="connsiteX78" fmla="*/ 2915087 w 3513838"/>
              <a:gd name="connsiteY78" fmla="*/ 636182 h 2608544"/>
              <a:gd name="connsiteX79" fmla="*/ 2387009 w 3513838"/>
              <a:gd name="connsiteY79" fmla="*/ 376709 h 2608544"/>
              <a:gd name="connsiteX80" fmla="*/ 1835838 w 3513838"/>
              <a:gd name="connsiteY80" fmla="*/ 667901 h 2608544"/>
              <a:gd name="connsiteX81" fmla="*/ 1228714 w 3513838"/>
              <a:gd name="connsiteY81" fmla="*/ 277616 h 2608544"/>
              <a:gd name="connsiteX82" fmla="*/ 691374 w 3513838"/>
              <a:gd name="connsiteY82" fmla="*/ 636054 h 2608544"/>
              <a:gd name="connsiteX83" fmla="*/ 689090 w 3513838"/>
              <a:gd name="connsiteY83" fmla="*/ 636054 h 2608544"/>
              <a:gd name="connsiteX84" fmla="*/ 2664 w 3513838"/>
              <a:gd name="connsiteY84" fmla="*/ 508 h 260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513838" h="2608544">
                <a:moveTo>
                  <a:pt x="355267" y="1939502"/>
                </a:moveTo>
                <a:cubicBezTo>
                  <a:pt x="378486" y="2044686"/>
                  <a:pt x="442053" y="2140861"/>
                  <a:pt x="540513" y="2202652"/>
                </a:cubicBezTo>
                <a:cubicBezTo>
                  <a:pt x="588601" y="2232851"/>
                  <a:pt x="640368" y="2251882"/>
                  <a:pt x="693024" y="2260764"/>
                </a:cubicBezTo>
                <a:lnTo>
                  <a:pt x="693024" y="2261272"/>
                </a:lnTo>
                <a:cubicBezTo>
                  <a:pt x="853781" y="2288171"/>
                  <a:pt x="1022407" y="2218766"/>
                  <a:pt x="1114395" y="2072092"/>
                </a:cubicBezTo>
                <a:cubicBezTo>
                  <a:pt x="1140660" y="2030221"/>
                  <a:pt x="1158549" y="1985432"/>
                  <a:pt x="1168445" y="1939629"/>
                </a:cubicBezTo>
                <a:lnTo>
                  <a:pt x="1289490" y="1939629"/>
                </a:lnTo>
                <a:cubicBezTo>
                  <a:pt x="1289490" y="1939629"/>
                  <a:pt x="1289490" y="1940389"/>
                  <a:pt x="1289490" y="1940897"/>
                </a:cubicBezTo>
                <a:lnTo>
                  <a:pt x="1443270" y="1940897"/>
                </a:lnTo>
                <a:cubicBezTo>
                  <a:pt x="1443270" y="2157483"/>
                  <a:pt x="1619507" y="2333720"/>
                  <a:pt x="1836093" y="2333720"/>
                </a:cubicBezTo>
                <a:cubicBezTo>
                  <a:pt x="2052298" y="2333720"/>
                  <a:pt x="2228154" y="2158117"/>
                  <a:pt x="2228788" y="1942166"/>
                </a:cubicBezTo>
                <a:cubicBezTo>
                  <a:pt x="2228788" y="1941404"/>
                  <a:pt x="2228535" y="1940770"/>
                  <a:pt x="2228535" y="1940009"/>
                </a:cubicBezTo>
                <a:lnTo>
                  <a:pt x="2579360" y="1939629"/>
                </a:lnTo>
                <a:cubicBezTo>
                  <a:pt x="2602580" y="2044812"/>
                  <a:pt x="2666146" y="2140989"/>
                  <a:pt x="2764606" y="2202779"/>
                </a:cubicBezTo>
                <a:cubicBezTo>
                  <a:pt x="2812694" y="2232977"/>
                  <a:pt x="2864462" y="2252009"/>
                  <a:pt x="2917118" y="2260891"/>
                </a:cubicBezTo>
                <a:lnTo>
                  <a:pt x="2917118" y="2261398"/>
                </a:lnTo>
                <a:cubicBezTo>
                  <a:pt x="3077876" y="2288297"/>
                  <a:pt x="3246500" y="2218893"/>
                  <a:pt x="3338488" y="2072219"/>
                </a:cubicBezTo>
                <a:cubicBezTo>
                  <a:pt x="3364753" y="2030349"/>
                  <a:pt x="3382643" y="1985559"/>
                  <a:pt x="3392540" y="1939755"/>
                </a:cubicBezTo>
                <a:lnTo>
                  <a:pt x="3513548" y="1939755"/>
                </a:lnTo>
                <a:lnTo>
                  <a:pt x="3501475" y="2067248"/>
                </a:lnTo>
                <a:cubicBezTo>
                  <a:pt x="3446769" y="2355982"/>
                  <a:pt x="3212543" y="2570765"/>
                  <a:pt x="2917118" y="2575429"/>
                </a:cubicBezTo>
                <a:cubicBezTo>
                  <a:pt x="2916356" y="2575429"/>
                  <a:pt x="2915595" y="2575429"/>
                  <a:pt x="2914833" y="2575429"/>
                </a:cubicBezTo>
                <a:cubicBezTo>
                  <a:pt x="2707510" y="2577966"/>
                  <a:pt x="2516174" y="2476334"/>
                  <a:pt x="2387516" y="2316845"/>
                </a:cubicBezTo>
                <a:cubicBezTo>
                  <a:pt x="2267107" y="2492829"/>
                  <a:pt x="2064859" y="2608544"/>
                  <a:pt x="1836093" y="2608544"/>
                </a:cubicBezTo>
                <a:cubicBezTo>
                  <a:pt x="1567106" y="2608544"/>
                  <a:pt x="1335041" y="2448675"/>
                  <a:pt x="1229348" y="2219019"/>
                </a:cubicBezTo>
                <a:cubicBezTo>
                  <a:pt x="1133934" y="2428247"/>
                  <a:pt x="933843" y="2571748"/>
                  <a:pt x="693024" y="2575429"/>
                </a:cubicBezTo>
                <a:cubicBezTo>
                  <a:pt x="692262" y="2575429"/>
                  <a:pt x="691501" y="2575429"/>
                  <a:pt x="690739" y="2575429"/>
                </a:cubicBezTo>
                <a:cubicBezTo>
                  <a:pt x="347020" y="2579488"/>
                  <a:pt x="47073" y="2298193"/>
                  <a:pt x="4441" y="1939882"/>
                </a:cubicBezTo>
                <a:close/>
                <a:moveTo>
                  <a:pt x="3513584" y="1939374"/>
                </a:moveTo>
                <a:lnTo>
                  <a:pt x="3513584" y="1939755"/>
                </a:lnTo>
                <a:lnTo>
                  <a:pt x="3513548" y="1939755"/>
                </a:lnTo>
                <a:close/>
                <a:moveTo>
                  <a:pt x="350825" y="968736"/>
                </a:moveTo>
                <a:cubicBezTo>
                  <a:pt x="374045" y="1073920"/>
                  <a:pt x="437612" y="1170096"/>
                  <a:pt x="536071" y="1231886"/>
                </a:cubicBezTo>
                <a:cubicBezTo>
                  <a:pt x="584033" y="1262085"/>
                  <a:pt x="635927" y="1281116"/>
                  <a:pt x="688583" y="1289998"/>
                </a:cubicBezTo>
                <a:lnTo>
                  <a:pt x="688583" y="1290506"/>
                </a:lnTo>
                <a:cubicBezTo>
                  <a:pt x="849341" y="1317405"/>
                  <a:pt x="1017839" y="1248001"/>
                  <a:pt x="1109954" y="1101326"/>
                </a:cubicBezTo>
                <a:cubicBezTo>
                  <a:pt x="1136218" y="1059328"/>
                  <a:pt x="1154108" y="1014540"/>
                  <a:pt x="1164006" y="968736"/>
                </a:cubicBezTo>
                <a:lnTo>
                  <a:pt x="1285049" y="968736"/>
                </a:lnTo>
                <a:cubicBezTo>
                  <a:pt x="1285049" y="969244"/>
                  <a:pt x="1285049" y="970385"/>
                  <a:pt x="1285049" y="970385"/>
                </a:cubicBezTo>
                <a:lnTo>
                  <a:pt x="1443523" y="970385"/>
                </a:lnTo>
                <a:cubicBezTo>
                  <a:pt x="1443523" y="1186971"/>
                  <a:pt x="1619761" y="1363208"/>
                  <a:pt x="1836346" y="1363208"/>
                </a:cubicBezTo>
                <a:cubicBezTo>
                  <a:pt x="2052551" y="1363208"/>
                  <a:pt x="2228535" y="1187605"/>
                  <a:pt x="2229042" y="971400"/>
                </a:cubicBezTo>
                <a:cubicBezTo>
                  <a:pt x="2228916" y="970640"/>
                  <a:pt x="2228662" y="969878"/>
                  <a:pt x="2228662" y="969117"/>
                </a:cubicBezTo>
                <a:lnTo>
                  <a:pt x="2579488" y="968736"/>
                </a:lnTo>
                <a:cubicBezTo>
                  <a:pt x="2602706" y="1073920"/>
                  <a:pt x="2666274" y="1170096"/>
                  <a:pt x="2764734" y="1231886"/>
                </a:cubicBezTo>
                <a:cubicBezTo>
                  <a:pt x="2812694" y="1262085"/>
                  <a:pt x="2864588" y="1281116"/>
                  <a:pt x="2917244" y="1289998"/>
                </a:cubicBezTo>
                <a:lnTo>
                  <a:pt x="2917244" y="1290506"/>
                </a:lnTo>
                <a:cubicBezTo>
                  <a:pt x="3078002" y="1317405"/>
                  <a:pt x="3246500" y="1248001"/>
                  <a:pt x="3338615" y="1101326"/>
                </a:cubicBezTo>
                <a:cubicBezTo>
                  <a:pt x="3364880" y="1059328"/>
                  <a:pt x="3382770" y="1014540"/>
                  <a:pt x="3392667" y="968736"/>
                </a:cubicBezTo>
                <a:lnTo>
                  <a:pt x="3513710" y="968736"/>
                </a:lnTo>
                <a:cubicBezTo>
                  <a:pt x="3512569" y="1319688"/>
                  <a:pt x="3254874" y="1599461"/>
                  <a:pt x="2917244" y="1604663"/>
                </a:cubicBezTo>
                <a:cubicBezTo>
                  <a:pt x="2916484" y="1604663"/>
                  <a:pt x="2915722" y="1604663"/>
                  <a:pt x="2914961" y="1604663"/>
                </a:cubicBezTo>
                <a:cubicBezTo>
                  <a:pt x="2707637" y="1607074"/>
                  <a:pt x="2516427" y="1505696"/>
                  <a:pt x="2387771" y="1346206"/>
                </a:cubicBezTo>
                <a:cubicBezTo>
                  <a:pt x="2267488" y="1522318"/>
                  <a:pt x="2065112" y="1638160"/>
                  <a:pt x="1836219" y="1638160"/>
                </a:cubicBezTo>
                <a:cubicBezTo>
                  <a:pt x="1565202" y="1638160"/>
                  <a:pt x="1331615" y="1475879"/>
                  <a:pt x="1227065" y="1243433"/>
                </a:cubicBezTo>
                <a:cubicBezTo>
                  <a:pt x="1132539" y="1455325"/>
                  <a:pt x="931179" y="1600984"/>
                  <a:pt x="688456" y="1604663"/>
                </a:cubicBezTo>
                <a:cubicBezTo>
                  <a:pt x="687694" y="1604663"/>
                  <a:pt x="686934" y="1604663"/>
                  <a:pt x="686172" y="1604663"/>
                </a:cubicBezTo>
                <a:lnTo>
                  <a:pt x="686426" y="1604790"/>
                </a:lnTo>
                <a:cubicBezTo>
                  <a:pt x="342705" y="1608850"/>
                  <a:pt x="42632" y="1327429"/>
                  <a:pt x="0" y="969117"/>
                </a:cubicBezTo>
                <a:close/>
                <a:moveTo>
                  <a:pt x="353617" y="0"/>
                </a:moveTo>
                <a:cubicBezTo>
                  <a:pt x="376837" y="105184"/>
                  <a:pt x="440404" y="201360"/>
                  <a:pt x="538863" y="263152"/>
                </a:cubicBezTo>
                <a:cubicBezTo>
                  <a:pt x="586824" y="293349"/>
                  <a:pt x="638719" y="312382"/>
                  <a:pt x="691374" y="321263"/>
                </a:cubicBezTo>
                <a:lnTo>
                  <a:pt x="691374" y="321770"/>
                </a:lnTo>
                <a:cubicBezTo>
                  <a:pt x="852132" y="348669"/>
                  <a:pt x="1020630" y="279265"/>
                  <a:pt x="1112746" y="132590"/>
                </a:cubicBezTo>
                <a:cubicBezTo>
                  <a:pt x="1139009" y="90594"/>
                  <a:pt x="1156900" y="45804"/>
                  <a:pt x="1166796" y="127"/>
                </a:cubicBezTo>
                <a:lnTo>
                  <a:pt x="1168066" y="127"/>
                </a:lnTo>
                <a:lnTo>
                  <a:pt x="1443015" y="127"/>
                </a:lnTo>
                <a:cubicBezTo>
                  <a:pt x="1443015" y="216713"/>
                  <a:pt x="1619254" y="392950"/>
                  <a:pt x="1835838" y="392950"/>
                </a:cubicBezTo>
                <a:cubicBezTo>
                  <a:pt x="2052298" y="392950"/>
                  <a:pt x="2228535" y="216713"/>
                  <a:pt x="2228535" y="127"/>
                </a:cubicBezTo>
                <a:lnTo>
                  <a:pt x="2503486" y="127"/>
                </a:lnTo>
                <a:lnTo>
                  <a:pt x="2579360" y="127"/>
                </a:lnTo>
                <a:cubicBezTo>
                  <a:pt x="2602580" y="105312"/>
                  <a:pt x="2666146" y="201487"/>
                  <a:pt x="2764860" y="263405"/>
                </a:cubicBezTo>
                <a:cubicBezTo>
                  <a:pt x="2812821" y="293602"/>
                  <a:pt x="2864716" y="312635"/>
                  <a:pt x="2917370" y="321517"/>
                </a:cubicBezTo>
                <a:lnTo>
                  <a:pt x="2917370" y="322024"/>
                </a:lnTo>
                <a:cubicBezTo>
                  <a:pt x="3078129" y="348923"/>
                  <a:pt x="3246627" y="279519"/>
                  <a:pt x="3338743" y="132845"/>
                </a:cubicBezTo>
                <a:cubicBezTo>
                  <a:pt x="3365006" y="90847"/>
                  <a:pt x="3382897" y="46058"/>
                  <a:pt x="3392793" y="255"/>
                </a:cubicBezTo>
                <a:lnTo>
                  <a:pt x="3513838" y="255"/>
                </a:lnTo>
                <a:cubicBezTo>
                  <a:pt x="3512696" y="351206"/>
                  <a:pt x="3255002" y="630978"/>
                  <a:pt x="2917370" y="636182"/>
                </a:cubicBezTo>
                <a:cubicBezTo>
                  <a:pt x="2916610" y="636182"/>
                  <a:pt x="2915848" y="636182"/>
                  <a:pt x="2915087" y="636182"/>
                </a:cubicBezTo>
                <a:cubicBezTo>
                  <a:pt x="2707256" y="638719"/>
                  <a:pt x="2515666" y="536707"/>
                  <a:pt x="2387009" y="376709"/>
                </a:cubicBezTo>
                <a:cubicBezTo>
                  <a:pt x="2266599" y="552312"/>
                  <a:pt x="2064478" y="667901"/>
                  <a:pt x="1835838" y="667901"/>
                </a:cubicBezTo>
                <a:cubicBezTo>
                  <a:pt x="1566598" y="667901"/>
                  <a:pt x="1334279" y="507650"/>
                  <a:pt x="1228714" y="277616"/>
                </a:cubicBezTo>
                <a:cubicBezTo>
                  <a:pt x="1133681" y="487985"/>
                  <a:pt x="932955" y="632374"/>
                  <a:pt x="691374" y="636054"/>
                </a:cubicBezTo>
                <a:cubicBezTo>
                  <a:pt x="690613" y="636054"/>
                  <a:pt x="689851" y="636054"/>
                  <a:pt x="689090" y="636054"/>
                </a:cubicBezTo>
                <a:cubicBezTo>
                  <a:pt x="345371" y="640242"/>
                  <a:pt x="45296" y="358819"/>
                  <a:pt x="2664" y="50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rgbClr val="FF0000"/>
                </a:solidFill>
                <a:latin typeface="+mn-lt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D05048C3-7FA6-3884-A3E9-700D49D2C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DA603E91-F656-12B5-2562-5589767A6D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0156558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7C80A9E-A3B7-A6AF-80F7-86AFC224A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5655076" cy="68580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0000"/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538C098E-3E44-B9F0-FC60-C2CF26355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5391" y="571499"/>
            <a:ext cx="5224437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1A7FEF0-1E42-E87F-44AE-D7AF91FB143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5390" y="2048747"/>
            <a:ext cx="5224437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086375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, 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5E40DAB-D981-7D68-5629-60F3AB80C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lang="fi-FI" sz="14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shown below to add the image to the arc shape.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easily change the cropping of the image placed in the arc by activating the image box and selecting the Crop tool from the Format tab.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you can move the image with the mouse/arrow keys or scale the image by grabbing the white balls in the corners of the image.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you see a suitable point in the picture, click outside the picture.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delete/change the image by clicking the Delete key.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alt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image.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242EB14F-ACB7-4C77-5CF1-616AC397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1213" y="571499"/>
            <a:ext cx="6548615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1DFC1383-5B5F-9DE1-C50A-5F631A3705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61212" y="2048747"/>
            <a:ext cx="6548615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02589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5941" y="2046515"/>
            <a:ext cx="9506859" cy="1148610"/>
          </a:xfrm>
        </p:spPr>
        <p:txBody>
          <a:bodyPr>
            <a:noAutofit/>
          </a:bodyPr>
          <a:lstStyle>
            <a:lvl1pPr algn="ctr"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125EE5CF-D820-EC6B-B521-B4A14B9F9AF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465941" y="3352147"/>
            <a:ext cx="9506859" cy="1814939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68238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11C1D0A0-B4E1-10DE-121D-A479D19B3C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pic>
        <p:nvPicPr>
          <p:cNvPr id="9" name="Kuva 2">
            <a:extLst>
              <a:ext uri="{FF2B5EF4-FFF2-40B4-BE49-F238E27FC236}">
                <a16:creationId xmlns:a16="http://schemas.microsoft.com/office/drawing/2014/main" id="{FA607794-4935-7662-5871-AD2ED2609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07403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1">
            <a:extLst>
              <a:ext uri="{FF2B5EF4-FFF2-40B4-BE49-F238E27FC236}">
                <a16:creationId xmlns:a16="http://schemas.microsoft.com/office/drawing/2014/main" id="{6E2A3B3F-ED59-5905-C8DB-A53BFFB1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72201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29710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0" y="1714500"/>
            <a:ext cx="10827659" cy="4114801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8510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0" y="1714500"/>
            <a:ext cx="5309056" cy="4114801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5" name="Sisällön paikkamerkki 3">
            <a:extLst>
              <a:ext uri="{FF2B5EF4-FFF2-40B4-BE49-F238E27FC236}">
                <a16:creationId xmlns:a16="http://schemas.microsoft.com/office/drawing/2014/main" id="{A7CCBFD4-DB01-BC93-C9B2-24B252E8E11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00774" y="1714500"/>
            <a:ext cx="5309055" cy="4114801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969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1">
            <a:extLst>
              <a:ext uri="{FF2B5EF4-FFF2-40B4-BE49-F238E27FC236}">
                <a16:creationId xmlns:a16="http://schemas.microsoft.com/office/drawing/2014/main" id="{6E2A3B3F-ED59-5905-C8DB-A53BFFB1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41120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CD2308A2-F97E-5E2C-0183-C452E3A78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44573" y="992282"/>
            <a:ext cx="3719613" cy="4487796"/>
          </a:xfrm>
          <a:custGeom>
            <a:avLst/>
            <a:gdLst>
              <a:gd name="connsiteX0" fmla="*/ 1570333 w 3133431"/>
              <a:gd name="connsiteY0" fmla="*/ 0 h 3780554"/>
              <a:gd name="connsiteX1" fmla="*/ 1725558 w 3133431"/>
              <a:gd name="connsiteY1" fmla="*/ 115881 h 3780554"/>
              <a:gd name="connsiteX2" fmla="*/ 3133431 w 3133431"/>
              <a:gd name="connsiteY2" fmla="*/ 2177043 h 3780554"/>
              <a:gd name="connsiteX3" fmla="*/ 1556626 w 3133431"/>
              <a:gd name="connsiteY3" fmla="*/ 3780554 h 3780554"/>
              <a:gd name="connsiteX4" fmla="*/ 1088242 w 3133431"/>
              <a:gd name="connsiteY4" fmla="*/ 3708341 h 3780554"/>
              <a:gd name="connsiteX5" fmla="*/ 957271 w 3133431"/>
              <a:gd name="connsiteY5" fmla="*/ 3659499 h 3780554"/>
              <a:gd name="connsiteX6" fmla="*/ 825816 w 3133431"/>
              <a:gd name="connsiteY6" fmla="*/ 3595005 h 3780554"/>
              <a:gd name="connsiteX7" fmla="*/ 0 w 3133431"/>
              <a:gd name="connsiteY7" fmla="*/ 2185316 h 3780554"/>
              <a:gd name="connsiteX8" fmla="*/ 1405344 w 3133431"/>
              <a:gd name="connsiteY8" fmla="*/ 126051 h 37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3431" h="3780554">
                <a:moveTo>
                  <a:pt x="1570333" y="0"/>
                </a:moveTo>
                <a:lnTo>
                  <a:pt x="1725558" y="115881"/>
                </a:lnTo>
                <a:cubicBezTo>
                  <a:pt x="1869680" y="223340"/>
                  <a:pt x="3133431" y="1194739"/>
                  <a:pt x="3133431" y="2177043"/>
                </a:cubicBezTo>
                <a:cubicBezTo>
                  <a:pt x="3133431" y="3061210"/>
                  <a:pt x="2426096" y="3780554"/>
                  <a:pt x="1556626" y="3780554"/>
                </a:cubicBezTo>
                <a:cubicBezTo>
                  <a:pt x="1393600" y="3780554"/>
                  <a:pt x="1236274" y="3755265"/>
                  <a:pt x="1088242" y="3708341"/>
                </a:cubicBezTo>
                <a:lnTo>
                  <a:pt x="957271" y="3659499"/>
                </a:lnTo>
                <a:lnTo>
                  <a:pt x="825816" y="3595005"/>
                </a:lnTo>
                <a:cubicBezTo>
                  <a:pt x="334326" y="3323141"/>
                  <a:pt x="0" y="2793181"/>
                  <a:pt x="0" y="2185316"/>
                </a:cubicBezTo>
                <a:cubicBezTo>
                  <a:pt x="0" y="1227349"/>
                  <a:pt x="1261382" y="236038"/>
                  <a:pt x="1405344" y="12605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0000"/>
                </a:solidFill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317574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85CA3CB4-B9F2-C26C-C51E-36DE30878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87581" y="1071466"/>
            <a:ext cx="4106590" cy="4106590"/>
          </a:xfrm>
          <a:custGeom>
            <a:avLst/>
            <a:gdLst>
              <a:gd name="connsiteX0" fmla="*/ 1815963 w 3631926"/>
              <a:gd name="connsiteY0" fmla="*/ 0 h 3631926"/>
              <a:gd name="connsiteX1" fmla="*/ 3631926 w 3631926"/>
              <a:gd name="connsiteY1" fmla="*/ 1815963 h 3631926"/>
              <a:gd name="connsiteX2" fmla="*/ 1815963 w 3631926"/>
              <a:gd name="connsiteY2" fmla="*/ 3631926 h 3631926"/>
              <a:gd name="connsiteX3" fmla="*/ 0 w 3631926"/>
              <a:gd name="connsiteY3" fmla="*/ 1815963 h 3631926"/>
              <a:gd name="connsiteX4" fmla="*/ 1815963 w 3631926"/>
              <a:gd name="connsiteY4" fmla="*/ 0 h 363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1926" h="3631926">
                <a:moveTo>
                  <a:pt x="1815963" y="0"/>
                </a:moveTo>
                <a:cubicBezTo>
                  <a:pt x="2818892" y="0"/>
                  <a:pt x="3631926" y="813034"/>
                  <a:pt x="3631926" y="1815963"/>
                </a:cubicBezTo>
                <a:cubicBezTo>
                  <a:pt x="3631926" y="2818892"/>
                  <a:pt x="2818892" y="3631926"/>
                  <a:pt x="1815963" y="3631926"/>
                </a:cubicBezTo>
                <a:cubicBezTo>
                  <a:pt x="813034" y="3631926"/>
                  <a:pt x="0" y="2818892"/>
                  <a:pt x="0" y="1815963"/>
                </a:cubicBezTo>
                <a:cubicBezTo>
                  <a:pt x="0" y="813034"/>
                  <a:pt x="813034" y="0"/>
                  <a:pt x="18159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0000"/>
                </a:solidFill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457BF562-2053-6B66-1B5C-6BEB148A32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B7F60B85-9F1C-AAD2-C3EB-EEA56A2B86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453902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3414B0AE-0FD8-CFD9-B09D-A34D75146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7738" y="1358958"/>
            <a:ext cx="4462741" cy="3780554"/>
          </a:xfrm>
          <a:custGeom>
            <a:avLst/>
            <a:gdLst>
              <a:gd name="connsiteX0" fmla="*/ 3197486 w 4447882"/>
              <a:gd name="connsiteY0" fmla="*/ 0 h 3767967"/>
              <a:gd name="connsiteX1" fmla="*/ 4447882 w 4447882"/>
              <a:gd name="connsiteY1" fmla="*/ 1250582 h 3767967"/>
              <a:gd name="connsiteX2" fmla="*/ 4430916 w 4447882"/>
              <a:gd name="connsiteY2" fmla="*/ 1444099 h 3767967"/>
              <a:gd name="connsiteX3" fmla="*/ 4047613 w 4447882"/>
              <a:gd name="connsiteY3" fmla="*/ 2330767 h 3767967"/>
              <a:gd name="connsiteX4" fmla="*/ 2348850 w 4447882"/>
              <a:gd name="connsiteY4" fmla="*/ 3697123 h 3767967"/>
              <a:gd name="connsiteX5" fmla="*/ 2217042 w 4447882"/>
              <a:gd name="connsiteY5" fmla="*/ 3767967 h 3767967"/>
              <a:gd name="connsiteX6" fmla="*/ 2085609 w 4447882"/>
              <a:gd name="connsiteY6" fmla="*/ 3696563 h 3767967"/>
              <a:gd name="connsiteX7" fmla="*/ 400081 w 4447882"/>
              <a:gd name="connsiteY7" fmla="*/ 2330953 h 3767967"/>
              <a:gd name="connsiteX8" fmla="*/ 16780 w 4447882"/>
              <a:gd name="connsiteY8" fmla="*/ 1444099 h 3767967"/>
              <a:gd name="connsiteX9" fmla="*/ 0 w 4447882"/>
              <a:gd name="connsiteY9" fmla="*/ 1254497 h 3767967"/>
              <a:gd name="connsiteX10" fmla="*/ 0 w 4447882"/>
              <a:gd name="connsiteY10" fmla="*/ 1252634 h 3767967"/>
              <a:gd name="connsiteX11" fmla="*/ 0 w 4447882"/>
              <a:gd name="connsiteY11" fmla="*/ 1250582 h 3767967"/>
              <a:gd name="connsiteX12" fmla="*/ 1163332 w 4447882"/>
              <a:gd name="connsiteY12" fmla="*/ 13983 h 3767967"/>
              <a:gd name="connsiteX13" fmla="*/ 1167621 w 4447882"/>
              <a:gd name="connsiteY13" fmla="*/ 13983 h 3767967"/>
              <a:gd name="connsiteX14" fmla="*/ 2190010 w 4447882"/>
              <a:gd name="connsiteY14" fmla="*/ 510822 h 3767967"/>
              <a:gd name="connsiteX15" fmla="*/ 3197486 w 4447882"/>
              <a:gd name="connsiteY15" fmla="*/ 0 h 376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47882" h="3767967">
                <a:moveTo>
                  <a:pt x="3197486" y="0"/>
                </a:moveTo>
                <a:cubicBezTo>
                  <a:pt x="3887096" y="0"/>
                  <a:pt x="4448068" y="560972"/>
                  <a:pt x="4447882" y="1250582"/>
                </a:cubicBezTo>
                <a:cubicBezTo>
                  <a:pt x="4447882" y="1306140"/>
                  <a:pt x="4442288" y="1369527"/>
                  <a:pt x="4430916" y="1444099"/>
                </a:cubicBezTo>
                <a:cubicBezTo>
                  <a:pt x="4382070" y="1763828"/>
                  <a:pt x="4249519" y="2070509"/>
                  <a:pt x="4047613" y="2330767"/>
                </a:cubicBezTo>
                <a:cubicBezTo>
                  <a:pt x="3450847" y="3099797"/>
                  <a:pt x="2393594" y="3673074"/>
                  <a:pt x="2348850" y="3697123"/>
                </a:cubicBezTo>
                <a:lnTo>
                  <a:pt x="2217042" y="3767967"/>
                </a:lnTo>
                <a:lnTo>
                  <a:pt x="2085609" y="3696563"/>
                </a:lnTo>
                <a:cubicBezTo>
                  <a:pt x="2041425" y="3672700"/>
                  <a:pt x="996290" y="3099423"/>
                  <a:pt x="400081" y="2330953"/>
                </a:cubicBezTo>
                <a:cubicBezTo>
                  <a:pt x="198177" y="2070695"/>
                  <a:pt x="65624" y="1764016"/>
                  <a:pt x="16780" y="1444099"/>
                </a:cubicBezTo>
                <a:cubicBezTo>
                  <a:pt x="5780" y="1371390"/>
                  <a:pt x="186" y="1309309"/>
                  <a:pt x="0" y="1254497"/>
                </a:cubicBezTo>
                <a:cubicBezTo>
                  <a:pt x="0" y="1253751"/>
                  <a:pt x="0" y="1253379"/>
                  <a:pt x="0" y="1252634"/>
                </a:cubicBezTo>
                <a:cubicBezTo>
                  <a:pt x="0" y="1251888"/>
                  <a:pt x="0" y="1250582"/>
                  <a:pt x="0" y="1250582"/>
                </a:cubicBezTo>
                <a:cubicBezTo>
                  <a:pt x="4289" y="567871"/>
                  <a:pt x="505976" y="24237"/>
                  <a:pt x="1163332" y="13983"/>
                </a:cubicBezTo>
                <a:cubicBezTo>
                  <a:pt x="1164638" y="13983"/>
                  <a:pt x="1166129" y="13983"/>
                  <a:pt x="1167621" y="13983"/>
                </a:cubicBezTo>
                <a:cubicBezTo>
                  <a:pt x="1568821" y="9323"/>
                  <a:pt x="1939259" y="203955"/>
                  <a:pt x="2190010" y="510822"/>
                </a:cubicBezTo>
                <a:cubicBezTo>
                  <a:pt x="2417829" y="201346"/>
                  <a:pt x="2784540" y="0"/>
                  <a:pt x="31974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0000"/>
                </a:solidFill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91D925A1-C339-B7AD-E09F-851C16E312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F1BA9CAA-79ED-C8E2-2C7B-4744CC0500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912436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0DF876A1-E5D4-508F-65CF-525B5DEB7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02646" y="1046122"/>
            <a:ext cx="3540273" cy="4258077"/>
          </a:xfrm>
          <a:custGeom>
            <a:avLst/>
            <a:gdLst>
              <a:gd name="connsiteX0" fmla="*/ 1571621 w 3143250"/>
              <a:gd name="connsiteY0" fmla="*/ 0 h 3780556"/>
              <a:gd name="connsiteX1" fmla="*/ 3135450 w 3143250"/>
              <a:gd name="connsiteY1" fmla="*/ 1435375 h 3780556"/>
              <a:gd name="connsiteX2" fmla="*/ 3143250 w 3143250"/>
              <a:gd name="connsiteY2" fmla="*/ 1591942 h 3780556"/>
              <a:gd name="connsiteX3" fmla="*/ 3143250 w 3143250"/>
              <a:gd name="connsiteY3" fmla="*/ 1602777 h 3780556"/>
              <a:gd name="connsiteX4" fmla="*/ 3129422 w 3143250"/>
              <a:gd name="connsiteY4" fmla="*/ 1777823 h 3780556"/>
              <a:gd name="connsiteX5" fmla="*/ 1742554 w 3143250"/>
              <a:gd name="connsiteY5" fmla="*/ 3651528 h 3780556"/>
              <a:gd name="connsiteX6" fmla="*/ 1573669 w 3143250"/>
              <a:gd name="connsiteY6" fmla="*/ 3780556 h 3780556"/>
              <a:gd name="connsiteX7" fmla="*/ 1403207 w 3143250"/>
              <a:gd name="connsiteY7" fmla="*/ 3653418 h 3780556"/>
              <a:gd name="connsiteX8" fmla="*/ 13843 w 3143250"/>
              <a:gd name="connsiteY8" fmla="*/ 1781868 h 3780556"/>
              <a:gd name="connsiteX9" fmla="*/ 0 w 3143250"/>
              <a:gd name="connsiteY9" fmla="*/ 1602993 h 3780556"/>
              <a:gd name="connsiteX10" fmla="*/ 0 w 3143250"/>
              <a:gd name="connsiteY10" fmla="*/ 1591743 h 3780556"/>
              <a:gd name="connsiteX11" fmla="*/ 7790 w 3143250"/>
              <a:gd name="connsiteY11" fmla="*/ 1435375 h 3780556"/>
              <a:gd name="connsiteX12" fmla="*/ 1571621 w 3143250"/>
              <a:gd name="connsiteY12" fmla="*/ 0 h 378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3250" h="3780556">
                <a:moveTo>
                  <a:pt x="1571621" y="0"/>
                </a:moveTo>
                <a:cubicBezTo>
                  <a:pt x="2384246" y="0"/>
                  <a:pt x="3054805" y="630295"/>
                  <a:pt x="3135450" y="1435375"/>
                </a:cubicBezTo>
                <a:lnTo>
                  <a:pt x="3143250" y="1591942"/>
                </a:lnTo>
                <a:lnTo>
                  <a:pt x="3143250" y="1602777"/>
                </a:lnTo>
                <a:lnTo>
                  <a:pt x="3129422" y="1777823"/>
                </a:lnTo>
                <a:cubicBezTo>
                  <a:pt x="2990726" y="2673733"/>
                  <a:pt x="1876957" y="3548880"/>
                  <a:pt x="1742554" y="3651528"/>
                </a:cubicBezTo>
                <a:lnTo>
                  <a:pt x="1573669" y="3780556"/>
                </a:lnTo>
                <a:lnTo>
                  <a:pt x="1403207" y="3653418"/>
                </a:lnTo>
                <a:cubicBezTo>
                  <a:pt x="1268508" y="3552987"/>
                  <a:pt x="152783" y="2695562"/>
                  <a:pt x="13843" y="1781868"/>
                </a:cubicBezTo>
                <a:lnTo>
                  <a:pt x="0" y="1602993"/>
                </a:lnTo>
                <a:lnTo>
                  <a:pt x="0" y="1591743"/>
                </a:lnTo>
                <a:lnTo>
                  <a:pt x="7790" y="1435375"/>
                </a:lnTo>
                <a:cubicBezTo>
                  <a:pt x="88436" y="630295"/>
                  <a:pt x="758995" y="0"/>
                  <a:pt x="15716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0000"/>
                </a:solidFill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Otsikko 1">
            <a:extLst>
              <a:ext uri="{FF2B5EF4-FFF2-40B4-BE49-F238E27FC236}">
                <a16:creationId xmlns:a16="http://schemas.microsoft.com/office/drawing/2014/main" id="{10C21353-E662-A370-76E8-8B375D7068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24" name="Sisällön paikkamerkki 2">
            <a:extLst>
              <a:ext uri="{FF2B5EF4-FFF2-40B4-BE49-F238E27FC236}">
                <a16:creationId xmlns:a16="http://schemas.microsoft.com/office/drawing/2014/main" id="{287405B4-BE24-E005-CD80-0EE4814FEC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9087525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C913CA0B-44C9-CF29-C8D1-6423C991C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22873" y="1210782"/>
            <a:ext cx="4386956" cy="3896331"/>
          </a:xfrm>
          <a:custGeom>
            <a:avLst/>
            <a:gdLst>
              <a:gd name="connsiteX0" fmla="*/ 2673722 w 4218938"/>
              <a:gd name="connsiteY0" fmla="*/ 3269886 h 3747104"/>
              <a:gd name="connsiteX1" fmla="*/ 2912330 w 4218938"/>
              <a:gd name="connsiteY1" fmla="*/ 3508494 h 3747104"/>
              <a:gd name="connsiteX2" fmla="*/ 2673722 w 4218938"/>
              <a:gd name="connsiteY2" fmla="*/ 3747104 h 3747104"/>
              <a:gd name="connsiteX3" fmla="*/ 2435112 w 4218938"/>
              <a:gd name="connsiteY3" fmla="*/ 3508494 h 3747104"/>
              <a:gd name="connsiteX4" fmla="*/ 2673722 w 4218938"/>
              <a:gd name="connsiteY4" fmla="*/ 3269886 h 3747104"/>
              <a:gd name="connsiteX5" fmla="*/ 1635199 w 4218938"/>
              <a:gd name="connsiteY5" fmla="*/ 3269886 h 3747104"/>
              <a:gd name="connsiteX6" fmla="*/ 1873809 w 4218938"/>
              <a:gd name="connsiteY6" fmla="*/ 3508494 h 3747104"/>
              <a:gd name="connsiteX7" fmla="*/ 1635199 w 4218938"/>
              <a:gd name="connsiteY7" fmla="*/ 3747104 h 3747104"/>
              <a:gd name="connsiteX8" fmla="*/ 1396590 w 4218938"/>
              <a:gd name="connsiteY8" fmla="*/ 3508494 h 3747104"/>
              <a:gd name="connsiteX9" fmla="*/ 1635199 w 4218938"/>
              <a:gd name="connsiteY9" fmla="*/ 3269886 h 3747104"/>
              <a:gd name="connsiteX10" fmla="*/ 2019098 w 4218938"/>
              <a:gd name="connsiteY10" fmla="*/ 0 h 3747104"/>
              <a:gd name="connsiteX11" fmla="*/ 2036522 w 4218938"/>
              <a:gd name="connsiteY11" fmla="*/ 0 h 3747104"/>
              <a:gd name="connsiteX12" fmla="*/ 2209578 w 4218938"/>
              <a:gd name="connsiteY12" fmla="*/ 11529 h 3747104"/>
              <a:gd name="connsiteX13" fmla="*/ 3174210 w 4218938"/>
              <a:gd name="connsiteY13" fmla="*/ 741376 h 3747104"/>
              <a:gd name="connsiteX14" fmla="*/ 3260160 w 4218938"/>
              <a:gd name="connsiteY14" fmla="*/ 741376 h 3747104"/>
              <a:gd name="connsiteX15" fmla="*/ 4218938 w 4218938"/>
              <a:gd name="connsiteY15" fmla="*/ 1700156 h 3747104"/>
              <a:gd name="connsiteX16" fmla="*/ 4218782 w 4218938"/>
              <a:gd name="connsiteY16" fmla="*/ 1700467 h 3747104"/>
              <a:gd name="connsiteX17" fmla="*/ 3260003 w 4218938"/>
              <a:gd name="connsiteY17" fmla="*/ 2659246 h 3747104"/>
              <a:gd name="connsiteX18" fmla="*/ 958779 w 4218938"/>
              <a:gd name="connsiteY18" fmla="*/ 2659246 h 3747104"/>
              <a:gd name="connsiteX19" fmla="*/ 0 w 4218938"/>
              <a:gd name="connsiteY19" fmla="*/ 1700310 h 3747104"/>
              <a:gd name="connsiteX20" fmla="*/ 958779 w 4218938"/>
              <a:gd name="connsiteY20" fmla="*/ 741531 h 3747104"/>
              <a:gd name="connsiteX21" fmla="*/ 995704 w 4218938"/>
              <a:gd name="connsiteY21" fmla="*/ 741531 h 3747104"/>
              <a:gd name="connsiteX22" fmla="*/ 1849975 w 4218938"/>
              <a:gd name="connsiteY22" fmla="*/ 15806 h 374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218938" h="3747104">
                <a:moveTo>
                  <a:pt x="2673722" y="3269886"/>
                </a:moveTo>
                <a:cubicBezTo>
                  <a:pt x="2805437" y="3269886"/>
                  <a:pt x="2912330" y="3376779"/>
                  <a:pt x="2912330" y="3508494"/>
                </a:cubicBezTo>
                <a:cubicBezTo>
                  <a:pt x="2912330" y="3640210"/>
                  <a:pt x="2805437" y="3747104"/>
                  <a:pt x="2673722" y="3747104"/>
                </a:cubicBezTo>
                <a:cubicBezTo>
                  <a:pt x="2542005" y="3747104"/>
                  <a:pt x="2435112" y="3640210"/>
                  <a:pt x="2435112" y="3508494"/>
                </a:cubicBezTo>
                <a:cubicBezTo>
                  <a:pt x="2435112" y="3376779"/>
                  <a:pt x="2542005" y="3269886"/>
                  <a:pt x="2673722" y="3269886"/>
                </a:cubicBezTo>
                <a:close/>
                <a:moveTo>
                  <a:pt x="1635199" y="3269886"/>
                </a:moveTo>
                <a:cubicBezTo>
                  <a:pt x="1766914" y="3269886"/>
                  <a:pt x="1873809" y="3376779"/>
                  <a:pt x="1873809" y="3508494"/>
                </a:cubicBezTo>
                <a:cubicBezTo>
                  <a:pt x="1873809" y="3640210"/>
                  <a:pt x="1766914" y="3747104"/>
                  <a:pt x="1635199" y="3747104"/>
                </a:cubicBezTo>
                <a:cubicBezTo>
                  <a:pt x="1503484" y="3747104"/>
                  <a:pt x="1396590" y="3640210"/>
                  <a:pt x="1396590" y="3508494"/>
                </a:cubicBezTo>
                <a:cubicBezTo>
                  <a:pt x="1396590" y="3376779"/>
                  <a:pt x="1503484" y="3269886"/>
                  <a:pt x="1635199" y="3269886"/>
                </a:cubicBezTo>
                <a:close/>
                <a:moveTo>
                  <a:pt x="2019098" y="0"/>
                </a:moveTo>
                <a:lnTo>
                  <a:pt x="2036522" y="0"/>
                </a:lnTo>
                <a:lnTo>
                  <a:pt x="2209578" y="11529"/>
                </a:lnTo>
                <a:cubicBezTo>
                  <a:pt x="2624543" y="72097"/>
                  <a:pt x="2985789" y="354354"/>
                  <a:pt x="3174210" y="741376"/>
                </a:cubicBezTo>
                <a:lnTo>
                  <a:pt x="3260160" y="741376"/>
                </a:lnTo>
                <a:cubicBezTo>
                  <a:pt x="3788884" y="741376"/>
                  <a:pt x="4218938" y="1171431"/>
                  <a:pt x="4218938" y="1700156"/>
                </a:cubicBezTo>
                <a:lnTo>
                  <a:pt x="4218782" y="1700467"/>
                </a:lnTo>
                <a:cubicBezTo>
                  <a:pt x="4218782" y="2229192"/>
                  <a:pt x="3788728" y="2659246"/>
                  <a:pt x="3260003" y="2659246"/>
                </a:cubicBezTo>
                <a:lnTo>
                  <a:pt x="958779" y="2659246"/>
                </a:lnTo>
                <a:cubicBezTo>
                  <a:pt x="430054" y="2659246"/>
                  <a:pt x="0" y="2229035"/>
                  <a:pt x="0" y="1700310"/>
                </a:cubicBezTo>
                <a:cubicBezTo>
                  <a:pt x="0" y="1171586"/>
                  <a:pt x="430054" y="741531"/>
                  <a:pt x="958779" y="741531"/>
                </a:cubicBezTo>
                <a:lnTo>
                  <a:pt x="995704" y="741531"/>
                </a:lnTo>
                <a:cubicBezTo>
                  <a:pt x="1136340" y="363877"/>
                  <a:pt x="1453248" y="84690"/>
                  <a:pt x="1849975" y="15806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0000"/>
                </a:solidFill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B8ED1808-2BF7-7846-718F-446C70C9CB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F55F0934-939A-955F-8A4E-E6337B72A6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1954733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C20113C1-3A1E-A727-A40B-2687A88CB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16080" y="1345802"/>
            <a:ext cx="3566453" cy="3657496"/>
          </a:xfrm>
          <a:custGeom>
            <a:avLst/>
            <a:gdLst>
              <a:gd name="connsiteX0" fmla="*/ 1760916 w 3474428"/>
              <a:gd name="connsiteY0" fmla="*/ 0 h 3563122"/>
              <a:gd name="connsiteX1" fmla="*/ 3474428 w 3474428"/>
              <a:gd name="connsiteY1" fmla="*/ 1310652 h 3563122"/>
              <a:gd name="connsiteX2" fmla="*/ 3463196 w 3474428"/>
              <a:gd name="connsiteY2" fmla="*/ 3563122 h 3563122"/>
              <a:gd name="connsiteX3" fmla="*/ 2174181 w 3474428"/>
              <a:gd name="connsiteY3" fmla="*/ 3563122 h 3563122"/>
              <a:gd name="connsiteX4" fmla="*/ 2183264 w 3474428"/>
              <a:gd name="connsiteY4" fmla="*/ 2546479 h 3563122"/>
              <a:gd name="connsiteX5" fmla="*/ 2185081 w 3474428"/>
              <a:gd name="connsiteY5" fmla="*/ 2546479 h 3563122"/>
              <a:gd name="connsiteX6" fmla="*/ 1731680 w 3474428"/>
              <a:gd name="connsiteY6" fmla="*/ 2094400 h 3563122"/>
              <a:gd name="connsiteX7" fmla="*/ 1278279 w 3474428"/>
              <a:gd name="connsiteY7" fmla="*/ 2547800 h 3563122"/>
              <a:gd name="connsiteX8" fmla="*/ 1277948 w 3474428"/>
              <a:gd name="connsiteY8" fmla="*/ 2547800 h 3563122"/>
              <a:gd name="connsiteX9" fmla="*/ 1283894 w 3474428"/>
              <a:gd name="connsiteY9" fmla="*/ 3563122 h 3563122"/>
              <a:gd name="connsiteX10" fmla="*/ 0 w 3474428"/>
              <a:gd name="connsiteY10" fmla="*/ 3563122 h 3563122"/>
              <a:gd name="connsiteX11" fmla="*/ 0 w 3474428"/>
              <a:gd name="connsiteY11" fmla="*/ 1343191 h 356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428" h="3563122">
                <a:moveTo>
                  <a:pt x="1760916" y="0"/>
                </a:moveTo>
                <a:lnTo>
                  <a:pt x="3474428" y="1310652"/>
                </a:lnTo>
                <a:lnTo>
                  <a:pt x="3463196" y="3563122"/>
                </a:lnTo>
                <a:lnTo>
                  <a:pt x="2174181" y="3563122"/>
                </a:lnTo>
                <a:cubicBezTo>
                  <a:pt x="2174181" y="3563122"/>
                  <a:pt x="2183264" y="2546479"/>
                  <a:pt x="2183264" y="2546479"/>
                </a:cubicBezTo>
                <a:lnTo>
                  <a:pt x="2185081" y="2546479"/>
                </a:lnTo>
                <a:cubicBezTo>
                  <a:pt x="2184421" y="2296737"/>
                  <a:pt x="1982083" y="2094400"/>
                  <a:pt x="1731680" y="2094400"/>
                </a:cubicBezTo>
                <a:cubicBezTo>
                  <a:pt x="1481277" y="2094400"/>
                  <a:pt x="1278279" y="2297397"/>
                  <a:pt x="1278279" y="2547800"/>
                </a:cubicBezTo>
                <a:lnTo>
                  <a:pt x="1277948" y="2547800"/>
                </a:lnTo>
                <a:lnTo>
                  <a:pt x="1283894" y="3563122"/>
                </a:lnTo>
                <a:lnTo>
                  <a:pt x="0" y="3563122"/>
                </a:lnTo>
                <a:lnTo>
                  <a:pt x="0" y="134319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0000"/>
                </a:solidFill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9D155B5-4174-10C8-115B-B9D61F974B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710BA9C9-CE48-68F1-9BC0-820A9E5DC2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3613544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3169AB7E-C761-156E-F906-8C03230BB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8581" y="1850065"/>
            <a:ext cx="3994479" cy="2965354"/>
          </a:xfrm>
          <a:custGeom>
            <a:avLst/>
            <a:gdLst>
              <a:gd name="connsiteX0" fmla="*/ 355267 w 3513838"/>
              <a:gd name="connsiteY0" fmla="*/ 1939502 h 2608544"/>
              <a:gd name="connsiteX1" fmla="*/ 540513 w 3513838"/>
              <a:gd name="connsiteY1" fmla="*/ 2202652 h 2608544"/>
              <a:gd name="connsiteX2" fmla="*/ 693024 w 3513838"/>
              <a:gd name="connsiteY2" fmla="*/ 2260764 h 2608544"/>
              <a:gd name="connsiteX3" fmla="*/ 693024 w 3513838"/>
              <a:gd name="connsiteY3" fmla="*/ 2261272 h 2608544"/>
              <a:gd name="connsiteX4" fmla="*/ 1114395 w 3513838"/>
              <a:gd name="connsiteY4" fmla="*/ 2072092 h 2608544"/>
              <a:gd name="connsiteX5" fmla="*/ 1168445 w 3513838"/>
              <a:gd name="connsiteY5" fmla="*/ 1939629 h 2608544"/>
              <a:gd name="connsiteX6" fmla="*/ 1289490 w 3513838"/>
              <a:gd name="connsiteY6" fmla="*/ 1939629 h 2608544"/>
              <a:gd name="connsiteX7" fmla="*/ 1289490 w 3513838"/>
              <a:gd name="connsiteY7" fmla="*/ 1940897 h 2608544"/>
              <a:gd name="connsiteX8" fmla="*/ 1443270 w 3513838"/>
              <a:gd name="connsiteY8" fmla="*/ 1940897 h 2608544"/>
              <a:gd name="connsiteX9" fmla="*/ 1836093 w 3513838"/>
              <a:gd name="connsiteY9" fmla="*/ 2333720 h 2608544"/>
              <a:gd name="connsiteX10" fmla="*/ 2228788 w 3513838"/>
              <a:gd name="connsiteY10" fmla="*/ 1942166 h 2608544"/>
              <a:gd name="connsiteX11" fmla="*/ 2228535 w 3513838"/>
              <a:gd name="connsiteY11" fmla="*/ 1940009 h 2608544"/>
              <a:gd name="connsiteX12" fmla="*/ 2579360 w 3513838"/>
              <a:gd name="connsiteY12" fmla="*/ 1939629 h 2608544"/>
              <a:gd name="connsiteX13" fmla="*/ 2764606 w 3513838"/>
              <a:gd name="connsiteY13" fmla="*/ 2202779 h 2608544"/>
              <a:gd name="connsiteX14" fmla="*/ 2917118 w 3513838"/>
              <a:gd name="connsiteY14" fmla="*/ 2260891 h 2608544"/>
              <a:gd name="connsiteX15" fmla="*/ 2917118 w 3513838"/>
              <a:gd name="connsiteY15" fmla="*/ 2261398 h 2608544"/>
              <a:gd name="connsiteX16" fmla="*/ 3338488 w 3513838"/>
              <a:gd name="connsiteY16" fmla="*/ 2072219 h 2608544"/>
              <a:gd name="connsiteX17" fmla="*/ 3392540 w 3513838"/>
              <a:gd name="connsiteY17" fmla="*/ 1939755 h 2608544"/>
              <a:gd name="connsiteX18" fmla="*/ 3513548 w 3513838"/>
              <a:gd name="connsiteY18" fmla="*/ 1939755 h 2608544"/>
              <a:gd name="connsiteX19" fmla="*/ 3501475 w 3513838"/>
              <a:gd name="connsiteY19" fmla="*/ 2067248 h 2608544"/>
              <a:gd name="connsiteX20" fmla="*/ 2917118 w 3513838"/>
              <a:gd name="connsiteY20" fmla="*/ 2575429 h 2608544"/>
              <a:gd name="connsiteX21" fmla="*/ 2914833 w 3513838"/>
              <a:gd name="connsiteY21" fmla="*/ 2575429 h 2608544"/>
              <a:gd name="connsiteX22" fmla="*/ 2387516 w 3513838"/>
              <a:gd name="connsiteY22" fmla="*/ 2316845 h 2608544"/>
              <a:gd name="connsiteX23" fmla="*/ 1836093 w 3513838"/>
              <a:gd name="connsiteY23" fmla="*/ 2608544 h 2608544"/>
              <a:gd name="connsiteX24" fmla="*/ 1229348 w 3513838"/>
              <a:gd name="connsiteY24" fmla="*/ 2219019 h 2608544"/>
              <a:gd name="connsiteX25" fmla="*/ 693024 w 3513838"/>
              <a:gd name="connsiteY25" fmla="*/ 2575429 h 2608544"/>
              <a:gd name="connsiteX26" fmla="*/ 690739 w 3513838"/>
              <a:gd name="connsiteY26" fmla="*/ 2575429 h 2608544"/>
              <a:gd name="connsiteX27" fmla="*/ 4441 w 3513838"/>
              <a:gd name="connsiteY27" fmla="*/ 1939882 h 2608544"/>
              <a:gd name="connsiteX28" fmla="*/ 3513584 w 3513838"/>
              <a:gd name="connsiteY28" fmla="*/ 1939374 h 2608544"/>
              <a:gd name="connsiteX29" fmla="*/ 3513584 w 3513838"/>
              <a:gd name="connsiteY29" fmla="*/ 1939755 h 2608544"/>
              <a:gd name="connsiteX30" fmla="*/ 3513548 w 3513838"/>
              <a:gd name="connsiteY30" fmla="*/ 1939755 h 2608544"/>
              <a:gd name="connsiteX31" fmla="*/ 350825 w 3513838"/>
              <a:gd name="connsiteY31" fmla="*/ 968736 h 2608544"/>
              <a:gd name="connsiteX32" fmla="*/ 536071 w 3513838"/>
              <a:gd name="connsiteY32" fmla="*/ 1231886 h 2608544"/>
              <a:gd name="connsiteX33" fmla="*/ 688583 w 3513838"/>
              <a:gd name="connsiteY33" fmla="*/ 1289998 h 2608544"/>
              <a:gd name="connsiteX34" fmla="*/ 688583 w 3513838"/>
              <a:gd name="connsiteY34" fmla="*/ 1290506 h 2608544"/>
              <a:gd name="connsiteX35" fmla="*/ 1109954 w 3513838"/>
              <a:gd name="connsiteY35" fmla="*/ 1101326 h 2608544"/>
              <a:gd name="connsiteX36" fmla="*/ 1164006 w 3513838"/>
              <a:gd name="connsiteY36" fmla="*/ 968736 h 2608544"/>
              <a:gd name="connsiteX37" fmla="*/ 1285049 w 3513838"/>
              <a:gd name="connsiteY37" fmla="*/ 968736 h 2608544"/>
              <a:gd name="connsiteX38" fmla="*/ 1285049 w 3513838"/>
              <a:gd name="connsiteY38" fmla="*/ 970385 h 2608544"/>
              <a:gd name="connsiteX39" fmla="*/ 1443523 w 3513838"/>
              <a:gd name="connsiteY39" fmla="*/ 970385 h 2608544"/>
              <a:gd name="connsiteX40" fmla="*/ 1836346 w 3513838"/>
              <a:gd name="connsiteY40" fmla="*/ 1363208 h 2608544"/>
              <a:gd name="connsiteX41" fmla="*/ 2229042 w 3513838"/>
              <a:gd name="connsiteY41" fmla="*/ 971400 h 2608544"/>
              <a:gd name="connsiteX42" fmla="*/ 2228662 w 3513838"/>
              <a:gd name="connsiteY42" fmla="*/ 969117 h 2608544"/>
              <a:gd name="connsiteX43" fmla="*/ 2579488 w 3513838"/>
              <a:gd name="connsiteY43" fmla="*/ 968736 h 2608544"/>
              <a:gd name="connsiteX44" fmla="*/ 2764734 w 3513838"/>
              <a:gd name="connsiteY44" fmla="*/ 1231886 h 2608544"/>
              <a:gd name="connsiteX45" fmla="*/ 2917244 w 3513838"/>
              <a:gd name="connsiteY45" fmla="*/ 1289998 h 2608544"/>
              <a:gd name="connsiteX46" fmla="*/ 2917244 w 3513838"/>
              <a:gd name="connsiteY46" fmla="*/ 1290506 h 2608544"/>
              <a:gd name="connsiteX47" fmla="*/ 3338615 w 3513838"/>
              <a:gd name="connsiteY47" fmla="*/ 1101326 h 2608544"/>
              <a:gd name="connsiteX48" fmla="*/ 3392667 w 3513838"/>
              <a:gd name="connsiteY48" fmla="*/ 968736 h 2608544"/>
              <a:gd name="connsiteX49" fmla="*/ 3513710 w 3513838"/>
              <a:gd name="connsiteY49" fmla="*/ 968736 h 2608544"/>
              <a:gd name="connsiteX50" fmla="*/ 2917244 w 3513838"/>
              <a:gd name="connsiteY50" fmla="*/ 1604663 h 2608544"/>
              <a:gd name="connsiteX51" fmla="*/ 2914961 w 3513838"/>
              <a:gd name="connsiteY51" fmla="*/ 1604663 h 2608544"/>
              <a:gd name="connsiteX52" fmla="*/ 2387771 w 3513838"/>
              <a:gd name="connsiteY52" fmla="*/ 1346206 h 2608544"/>
              <a:gd name="connsiteX53" fmla="*/ 1836219 w 3513838"/>
              <a:gd name="connsiteY53" fmla="*/ 1638160 h 2608544"/>
              <a:gd name="connsiteX54" fmla="*/ 1227065 w 3513838"/>
              <a:gd name="connsiteY54" fmla="*/ 1243433 h 2608544"/>
              <a:gd name="connsiteX55" fmla="*/ 688456 w 3513838"/>
              <a:gd name="connsiteY55" fmla="*/ 1604663 h 2608544"/>
              <a:gd name="connsiteX56" fmla="*/ 686172 w 3513838"/>
              <a:gd name="connsiteY56" fmla="*/ 1604663 h 2608544"/>
              <a:gd name="connsiteX57" fmla="*/ 686426 w 3513838"/>
              <a:gd name="connsiteY57" fmla="*/ 1604790 h 2608544"/>
              <a:gd name="connsiteX58" fmla="*/ 0 w 3513838"/>
              <a:gd name="connsiteY58" fmla="*/ 969117 h 2608544"/>
              <a:gd name="connsiteX59" fmla="*/ 353617 w 3513838"/>
              <a:gd name="connsiteY59" fmla="*/ 0 h 2608544"/>
              <a:gd name="connsiteX60" fmla="*/ 538863 w 3513838"/>
              <a:gd name="connsiteY60" fmla="*/ 263152 h 2608544"/>
              <a:gd name="connsiteX61" fmla="*/ 691374 w 3513838"/>
              <a:gd name="connsiteY61" fmla="*/ 321263 h 2608544"/>
              <a:gd name="connsiteX62" fmla="*/ 691374 w 3513838"/>
              <a:gd name="connsiteY62" fmla="*/ 321770 h 2608544"/>
              <a:gd name="connsiteX63" fmla="*/ 1112746 w 3513838"/>
              <a:gd name="connsiteY63" fmla="*/ 132590 h 2608544"/>
              <a:gd name="connsiteX64" fmla="*/ 1166796 w 3513838"/>
              <a:gd name="connsiteY64" fmla="*/ 127 h 2608544"/>
              <a:gd name="connsiteX65" fmla="*/ 1168066 w 3513838"/>
              <a:gd name="connsiteY65" fmla="*/ 127 h 2608544"/>
              <a:gd name="connsiteX66" fmla="*/ 1443015 w 3513838"/>
              <a:gd name="connsiteY66" fmla="*/ 127 h 2608544"/>
              <a:gd name="connsiteX67" fmla="*/ 1835838 w 3513838"/>
              <a:gd name="connsiteY67" fmla="*/ 392950 h 2608544"/>
              <a:gd name="connsiteX68" fmla="*/ 2228535 w 3513838"/>
              <a:gd name="connsiteY68" fmla="*/ 127 h 2608544"/>
              <a:gd name="connsiteX69" fmla="*/ 2503486 w 3513838"/>
              <a:gd name="connsiteY69" fmla="*/ 127 h 2608544"/>
              <a:gd name="connsiteX70" fmla="*/ 2579360 w 3513838"/>
              <a:gd name="connsiteY70" fmla="*/ 127 h 2608544"/>
              <a:gd name="connsiteX71" fmla="*/ 2764860 w 3513838"/>
              <a:gd name="connsiteY71" fmla="*/ 263405 h 2608544"/>
              <a:gd name="connsiteX72" fmla="*/ 2917370 w 3513838"/>
              <a:gd name="connsiteY72" fmla="*/ 321517 h 2608544"/>
              <a:gd name="connsiteX73" fmla="*/ 2917370 w 3513838"/>
              <a:gd name="connsiteY73" fmla="*/ 322024 h 2608544"/>
              <a:gd name="connsiteX74" fmla="*/ 3338743 w 3513838"/>
              <a:gd name="connsiteY74" fmla="*/ 132845 h 2608544"/>
              <a:gd name="connsiteX75" fmla="*/ 3392793 w 3513838"/>
              <a:gd name="connsiteY75" fmla="*/ 255 h 2608544"/>
              <a:gd name="connsiteX76" fmla="*/ 3513838 w 3513838"/>
              <a:gd name="connsiteY76" fmla="*/ 255 h 2608544"/>
              <a:gd name="connsiteX77" fmla="*/ 2917370 w 3513838"/>
              <a:gd name="connsiteY77" fmla="*/ 636182 h 2608544"/>
              <a:gd name="connsiteX78" fmla="*/ 2915087 w 3513838"/>
              <a:gd name="connsiteY78" fmla="*/ 636182 h 2608544"/>
              <a:gd name="connsiteX79" fmla="*/ 2387009 w 3513838"/>
              <a:gd name="connsiteY79" fmla="*/ 376709 h 2608544"/>
              <a:gd name="connsiteX80" fmla="*/ 1835838 w 3513838"/>
              <a:gd name="connsiteY80" fmla="*/ 667901 h 2608544"/>
              <a:gd name="connsiteX81" fmla="*/ 1228714 w 3513838"/>
              <a:gd name="connsiteY81" fmla="*/ 277616 h 2608544"/>
              <a:gd name="connsiteX82" fmla="*/ 691374 w 3513838"/>
              <a:gd name="connsiteY82" fmla="*/ 636054 h 2608544"/>
              <a:gd name="connsiteX83" fmla="*/ 689090 w 3513838"/>
              <a:gd name="connsiteY83" fmla="*/ 636054 h 2608544"/>
              <a:gd name="connsiteX84" fmla="*/ 2664 w 3513838"/>
              <a:gd name="connsiteY84" fmla="*/ 508 h 260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513838" h="2608544">
                <a:moveTo>
                  <a:pt x="355267" y="1939502"/>
                </a:moveTo>
                <a:cubicBezTo>
                  <a:pt x="378486" y="2044686"/>
                  <a:pt x="442053" y="2140861"/>
                  <a:pt x="540513" y="2202652"/>
                </a:cubicBezTo>
                <a:cubicBezTo>
                  <a:pt x="588601" y="2232851"/>
                  <a:pt x="640368" y="2251882"/>
                  <a:pt x="693024" y="2260764"/>
                </a:cubicBezTo>
                <a:lnTo>
                  <a:pt x="693024" y="2261272"/>
                </a:lnTo>
                <a:cubicBezTo>
                  <a:pt x="853781" y="2288171"/>
                  <a:pt x="1022407" y="2218766"/>
                  <a:pt x="1114395" y="2072092"/>
                </a:cubicBezTo>
                <a:cubicBezTo>
                  <a:pt x="1140660" y="2030221"/>
                  <a:pt x="1158549" y="1985432"/>
                  <a:pt x="1168445" y="1939629"/>
                </a:cubicBezTo>
                <a:lnTo>
                  <a:pt x="1289490" y="1939629"/>
                </a:lnTo>
                <a:cubicBezTo>
                  <a:pt x="1289490" y="1939629"/>
                  <a:pt x="1289490" y="1940389"/>
                  <a:pt x="1289490" y="1940897"/>
                </a:cubicBezTo>
                <a:lnTo>
                  <a:pt x="1443270" y="1940897"/>
                </a:lnTo>
                <a:cubicBezTo>
                  <a:pt x="1443270" y="2157483"/>
                  <a:pt x="1619507" y="2333720"/>
                  <a:pt x="1836093" y="2333720"/>
                </a:cubicBezTo>
                <a:cubicBezTo>
                  <a:pt x="2052298" y="2333720"/>
                  <a:pt x="2228154" y="2158117"/>
                  <a:pt x="2228788" y="1942166"/>
                </a:cubicBezTo>
                <a:cubicBezTo>
                  <a:pt x="2228788" y="1941404"/>
                  <a:pt x="2228535" y="1940770"/>
                  <a:pt x="2228535" y="1940009"/>
                </a:cubicBezTo>
                <a:lnTo>
                  <a:pt x="2579360" y="1939629"/>
                </a:lnTo>
                <a:cubicBezTo>
                  <a:pt x="2602580" y="2044812"/>
                  <a:pt x="2666146" y="2140989"/>
                  <a:pt x="2764606" y="2202779"/>
                </a:cubicBezTo>
                <a:cubicBezTo>
                  <a:pt x="2812694" y="2232977"/>
                  <a:pt x="2864462" y="2252009"/>
                  <a:pt x="2917118" y="2260891"/>
                </a:cubicBezTo>
                <a:lnTo>
                  <a:pt x="2917118" y="2261398"/>
                </a:lnTo>
                <a:cubicBezTo>
                  <a:pt x="3077876" y="2288297"/>
                  <a:pt x="3246500" y="2218893"/>
                  <a:pt x="3338488" y="2072219"/>
                </a:cubicBezTo>
                <a:cubicBezTo>
                  <a:pt x="3364753" y="2030349"/>
                  <a:pt x="3382643" y="1985559"/>
                  <a:pt x="3392540" y="1939755"/>
                </a:cubicBezTo>
                <a:lnTo>
                  <a:pt x="3513548" y="1939755"/>
                </a:lnTo>
                <a:lnTo>
                  <a:pt x="3501475" y="2067248"/>
                </a:lnTo>
                <a:cubicBezTo>
                  <a:pt x="3446769" y="2355982"/>
                  <a:pt x="3212543" y="2570765"/>
                  <a:pt x="2917118" y="2575429"/>
                </a:cubicBezTo>
                <a:cubicBezTo>
                  <a:pt x="2916356" y="2575429"/>
                  <a:pt x="2915595" y="2575429"/>
                  <a:pt x="2914833" y="2575429"/>
                </a:cubicBezTo>
                <a:cubicBezTo>
                  <a:pt x="2707510" y="2577966"/>
                  <a:pt x="2516174" y="2476334"/>
                  <a:pt x="2387516" y="2316845"/>
                </a:cubicBezTo>
                <a:cubicBezTo>
                  <a:pt x="2267107" y="2492829"/>
                  <a:pt x="2064859" y="2608544"/>
                  <a:pt x="1836093" y="2608544"/>
                </a:cubicBezTo>
                <a:cubicBezTo>
                  <a:pt x="1567106" y="2608544"/>
                  <a:pt x="1335041" y="2448675"/>
                  <a:pt x="1229348" y="2219019"/>
                </a:cubicBezTo>
                <a:cubicBezTo>
                  <a:pt x="1133934" y="2428247"/>
                  <a:pt x="933843" y="2571748"/>
                  <a:pt x="693024" y="2575429"/>
                </a:cubicBezTo>
                <a:cubicBezTo>
                  <a:pt x="692262" y="2575429"/>
                  <a:pt x="691501" y="2575429"/>
                  <a:pt x="690739" y="2575429"/>
                </a:cubicBezTo>
                <a:cubicBezTo>
                  <a:pt x="347020" y="2579488"/>
                  <a:pt x="47073" y="2298193"/>
                  <a:pt x="4441" y="1939882"/>
                </a:cubicBezTo>
                <a:close/>
                <a:moveTo>
                  <a:pt x="3513584" y="1939374"/>
                </a:moveTo>
                <a:lnTo>
                  <a:pt x="3513584" y="1939755"/>
                </a:lnTo>
                <a:lnTo>
                  <a:pt x="3513548" y="1939755"/>
                </a:lnTo>
                <a:close/>
                <a:moveTo>
                  <a:pt x="350825" y="968736"/>
                </a:moveTo>
                <a:cubicBezTo>
                  <a:pt x="374045" y="1073920"/>
                  <a:pt x="437612" y="1170096"/>
                  <a:pt x="536071" y="1231886"/>
                </a:cubicBezTo>
                <a:cubicBezTo>
                  <a:pt x="584033" y="1262085"/>
                  <a:pt x="635927" y="1281116"/>
                  <a:pt x="688583" y="1289998"/>
                </a:cubicBezTo>
                <a:lnTo>
                  <a:pt x="688583" y="1290506"/>
                </a:lnTo>
                <a:cubicBezTo>
                  <a:pt x="849341" y="1317405"/>
                  <a:pt x="1017839" y="1248001"/>
                  <a:pt x="1109954" y="1101326"/>
                </a:cubicBezTo>
                <a:cubicBezTo>
                  <a:pt x="1136218" y="1059328"/>
                  <a:pt x="1154108" y="1014540"/>
                  <a:pt x="1164006" y="968736"/>
                </a:cubicBezTo>
                <a:lnTo>
                  <a:pt x="1285049" y="968736"/>
                </a:lnTo>
                <a:cubicBezTo>
                  <a:pt x="1285049" y="969244"/>
                  <a:pt x="1285049" y="970385"/>
                  <a:pt x="1285049" y="970385"/>
                </a:cubicBezTo>
                <a:lnTo>
                  <a:pt x="1443523" y="970385"/>
                </a:lnTo>
                <a:cubicBezTo>
                  <a:pt x="1443523" y="1186971"/>
                  <a:pt x="1619761" y="1363208"/>
                  <a:pt x="1836346" y="1363208"/>
                </a:cubicBezTo>
                <a:cubicBezTo>
                  <a:pt x="2052551" y="1363208"/>
                  <a:pt x="2228535" y="1187605"/>
                  <a:pt x="2229042" y="971400"/>
                </a:cubicBezTo>
                <a:cubicBezTo>
                  <a:pt x="2228916" y="970640"/>
                  <a:pt x="2228662" y="969878"/>
                  <a:pt x="2228662" y="969117"/>
                </a:cubicBezTo>
                <a:lnTo>
                  <a:pt x="2579488" y="968736"/>
                </a:lnTo>
                <a:cubicBezTo>
                  <a:pt x="2602706" y="1073920"/>
                  <a:pt x="2666274" y="1170096"/>
                  <a:pt x="2764734" y="1231886"/>
                </a:cubicBezTo>
                <a:cubicBezTo>
                  <a:pt x="2812694" y="1262085"/>
                  <a:pt x="2864588" y="1281116"/>
                  <a:pt x="2917244" y="1289998"/>
                </a:cubicBezTo>
                <a:lnTo>
                  <a:pt x="2917244" y="1290506"/>
                </a:lnTo>
                <a:cubicBezTo>
                  <a:pt x="3078002" y="1317405"/>
                  <a:pt x="3246500" y="1248001"/>
                  <a:pt x="3338615" y="1101326"/>
                </a:cubicBezTo>
                <a:cubicBezTo>
                  <a:pt x="3364880" y="1059328"/>
                  <a:pt x="3382770" y="1014540"/>
                  <a:pt x="3392667" y="968736"/>
                </a:cubicBezTo>
                <a:lnTo>
                  <a:pt x="3513710" y="968736"/>
                </a:lnTo>
                <a:cubicBezTo>
                  <a:pt x="3512569" y="1319688"/>
                  <a:pt x="3254874" y="1599461"/>
                  <a:pt x="2917244" y="1604663"/>
                </a:cubicBezTo>
                <a:cubicBezTo>
                  <a:pt x="2916484" y="1604663"/>
                  <a:pt x="2915722" y="1604663"/>
                  <a:pt x="2914961" y="1604663"/>
                </a:cubicBezTo>
                <a:cubicBezTo>
                  <a:pt x="2707637" y="1607074"/>
                  <a:pt x="2516427" y="1505696"/>
                  <a:pt x="2387771" y="1346206"/>
                </a:cubicBezTo>
                <a:cubicBezTo>
                  <a:pt x="2267488" y="1522318"/>
                  <a:pt x="2065112" y="1638160"/>
                  <a:pt x="1836219" y="1638160"/>
                </a:cubicBezTo>
                <a:cubicBezTo>
                  <a:pt x="1565202" y="1638160"/>
                  <a:pt x="1331615" y="1475879"/>
                  <a:pt x="1227065" y="1243433"/>
                </a:cubicBezTo>
                <a:cubicBezTo>
                  <a:pt x="1132539" y="1455325"/>
                  <a:pt x="931179" y="1600984"/>
                  <a:pt x="688456" y="1604663"/>
                </a:cubicBezTo>
                <a:cubicBezTo>
                  <a:pt x="687694" y="1604663"/>
                  <a:pt x="686934" y="1604663"/>
                  <a:pt x="686172" y="1604663"/>
                </a:cubicBezTo>
                <a:lnTo>
                  <a:pt x="686426" y="1604790"/>
                </a:lnTo>
                <a:cubicBezTo>
                  <a:pt x="342705" y="1608850"/>
                  <a:pt x="42632" y="1327429"/>
                  <a:pt x="0" y="969117"/>
                </a:cubicBezTo>
                <a:close/>
                <a:moveTo>
                  <a:pt x="353617" y="0"/>
                </a:moveTo>
                <a:cubicBezTo>
                  <a:pt x="376837" y="105184"/>
                  <a:pt x="440404" y="201360"/>
                  <a:pt x="538863" y="263152"/>
                </a:cubicBezTo>
                <a:cubicBezTo>
                  <a:pt x="586824" y="293349"/>
                  <a:pt x="638719" y="312382"/>
                  <a:pt x="691374" y="321263"/>
                </a:cubicBezTo>
                <a:lnTo>
                  <a:pt x="691374" y="321770"/>
                </a:lnTo>
                <a:cubicBezTo>
                  <a:pt x="852132" y="348669"/>
                  <a:pt x="1020630" y="279265"/>
                  <a:pt x="1112746" y="132590"/>
                </a:cubicBezTo>
                <a:cubicBezTo>
                  <a:pt x="1139009" y="90594"/>
                  <a:pt x="1156900" y="45804"/>
                  <a:pt x="1166796" y="127"/>
                </a:cubicBezTo>
                <a:lnTo>
                  <a:pt x="1168066" y="127"/>
                </a:lnTo>
                <a:lnTo>
                  <a:pt x="1443015" y="127"/>
                </a:lnTo>
                <a:cubicBezTo>
                  <a:pt x="1443015" y="216713"/>
                  <a:pt x="1619254" y="392950"/>
                  <a:pt x="1835838" y="392950"/>
                </a:cubicBezTo>
                <a:cubicBezTo>
                  <a:pt x="2052298" y="392950"/>
                  <a:pt x="2228535" y="216713"/>
                  <a:pt x="2228535" y="127"/>
                </a:cubicBezTo>
                <a:lnTo>
                  <a:pt x="2503486" y="127"/>
                </a:lnTo>
                <a:lnTo>
                  <a:pt x="2579360" y="127"/>
                </a:lnTo>
                <a:cubicBezTo>
                  <a:pt x="2602580" y="105312"/>
                  <a:pt x="2666146" y="201487"/>
                  <a:pt x="2764860" y="263405"/>
                </a:cubicBezTo>
                <a:cubicBezTo>
                  <a:pt x="2812821" y="293602"/>
                  <a:pt x="2864716" y="312635"/>
                  <a:pt x="2917370" y="321517"/>
                </a:cubicBezTo>
                <a:lnTo>
                  <a:pt x="2917370" y="322024"/>
                </a:lnTo>
                <a:cubicBezTo>
                  <a:pt x="3078129" y="348923"/>
                  <a:pt x="3246627" y="279519"/>
                  <a:pt x="3338743" y="132845"/>
                </a:cubicBezTo>
                <a:cubicBezTo>
                  <a:pt x="3365006" y="90847"/>
                  <a:pt x="3382897" y="46058"/>
                  <a:pt x="3392793" y="255"/>
                </a:cubicBezTo>
                <a:lnTo>
                  <a:pt x="3513838" y="255"/>
                </a:lnTo>
                <a:cubicBezTo>
                  <a:pt x="3512696" y="351206"/>
                  <a:pt x="3255002" y="630978"/>
                  <a:pt x="2917370" y="636182"/>
                </a:cubicBezTo>
                <a:cubicBezTo>
                  <a:pt x="2916610" y="636182"/>
                  <a:pt x="2915848" y="636182"/>
                  <a:pt x="2915087" y="636182"/>
                </a:cubicBezTo>
                <a:cubicBezTo>
                  <a:pt x="2707256" y="638719"/>
                  <a:pt x="2515666" y="536707"/>
                  <a:pt x="2387009" y="376709"/>
                </a:cubicBezTo>
                <a:cubicBezTo>
                  <a:pt x="2266599" y="552312"/>
                  <a:pt x="2064478" y="667901"/>
                  <a:pt x="1835838" y="667901"/>
                </a:cubicBezTo>
                <a:cubicBezTo>
                  <a:pt x="1566598" y="667901"/>
                  <a:pt x="1334279" y="507650"/>
                  <a:pt x="1228714" y="277616"/>
                </a:cubicBezTo>
                <a:cubicBezTo>
                  <a:pt x="1133681" y="487985"/>
                  <a:pt x="932955" y="632374"/>
                  <a:pt x="691374" y="636054"/>
                </a:cubicBezTo>
                <a:cubicBezTo>
                  <a:pt x="690613" y="636054"/>
                  <a:pt x="689851" y="636054"/>
                  <a:pt x="689090" y="636054"/>
                </a:cubicBezTo>
                <a:cubicBezTo>
                  <a:pt x="345371" y="640242"/>
                  <a:pt x="45296" y="358819"/>
                  <a:pt x="2664" y="50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D05048C3-7FA6-3884-A3E9-700D49D2C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DA603E91-F656-12B5-2562-5589767A6D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033030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5941" y="2046515"/>
            <a:ext cx="9506859" cy="1148610"/>
          </a:xfrm>
        </p:spPr>
        <p:txBody>
          <a:bodyPr>
            <a:noAutofit/>
          </a:bodyPr>
          <a:lstStyle>
            <a:lvl1pPr algn="ctr"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125EE5CF-D820-EC6B-B521-B4A14B9F9AF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465941" y="3352147"/>
            <a:ext cx="9506859" cy="1814939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30003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11C1D0A0-B4E1-10DE-121D-A479D19B3C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pic>
        <p:nvPicPr>
          <p:cNvPr id="9" name="Kuva 2">
            <a:extLst>
              <a:ext uri="{FF2B5EF4-FFF2-40B4-BE49-F238E27FC236}">
                <a16:creationId xmlns:a16="http://schemas.microsoft.com/office/drawing/2014/main" id="{FA607794-4935-7662-5871-AD2ED2609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74018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7C80A9E-A3B7-A6AF-80F7-86AFC224A8B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5655076" cy="68580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by clicking the icon below.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to the image.</a:t>
            </a:r>
            <a:endParaRPr lang="fi-F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538C098E-3E44-B9F0-FC60-C2CF26355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5391" y="571499"/>
            <a:ext cx="5224437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1A7FEF0-1E42-E87F-44AE-D7AF91FB143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5390" y="2048747"/>
            <a:ext cx="5224437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48954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088295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, 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5E40DAB-D981-7D68-5629-60F3AB80C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400">
                <a:solidFill>
                  <a:srgbClr val="FF0000"/>
                </a:solidFill>
              </a:defRPr>
            </a:lvl1pPr>
          </a:lstStyle>
          <a:p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shown below to add the image to the arc shape.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easily change the cropping of the image placed in the arc by activating the image box and selecting the Crop tool from the Format tab.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you can move the image with the mouse/arrow keys or scale the image by grabbing the white balls in the corners of the image.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you see a suitable point in the picture, click outside the picture.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delete/change the image by clicking the Delete key.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alt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image.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242EB14F-ACB7-4C77-5CF1-616AC397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1213" y="571499"/>
            <a:ext cx="6548615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1DFC1383-5B5F-9DE1-C50A-5F631A3705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61212" y="2048747"/>
            <a:ext cx="6548615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0474069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1">
            <a:extLst>
              <a:ext uri="{FF2B5EF4-FFF2-40B4-BE49-F238E27FC236}">
                <a16:creationId xmlns:a16="http://schemas.microsoft.com/office/drawing/2014/main" id="{6E2A3B3F-ED59-5905-C8DB-A53BFFB1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05663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49618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0" y="1714500"/>
            <a:ext cx="10827659" cy="4114801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401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0" y="1714500"/>
            <a:ext cx="5309056" cy="4114801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5" name="Sisällön paikkamerkki 3">
            <a:extLst>
              <a:ext uri="{FF2B5EF4-FFF2-40B4-BE49-F238E27FC236}">
                <a16:creationId xmlns:a16="http://schemas.microsoft.com/office/drawing/2014/main" id="{A7CCBFD4-DB01-BC93-C9B2-24B252E8E11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00774" y="1714500"/>
            <a:ext cx="5309055" cy="4114801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31539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CD2308A2-F97E-5E2C-0183-C452E3A78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44573" y="992282"/>
            <a:ext cx="3719613" cy="4487796"/>
          </a:xfrm>
          <a:custGeom>
            <a:avLst/>
            <a:gdLst>
              <a:gd name="connsiteX0" fmla="*/ 1570333 w 3133431"/>
              <a:gd name="connsiteY0" fmla="*/ 0 h 3780554"/>
              <a:gd name="connsiteX1" fmla="*/ 1725558 w 3133431"/>
              <a:gd name="connsiteY1" fmla="*/ 115881 h 3780554"/>
              <a:gd name="connsiteX2" fmla="*/ 3133431 w 3133431"/>
              <a:gd name="connsiteY2" fmla="*/ 2177043 h 3780554"/>
              <a:gd name="connsiteX3" fmla="*/ 1556626 w 3133431"/>
              <a:gd name="connsiteY3" fmla="*/ 3780554 h 3780554"/>
              <a:gd name="connsiteX4" fmla="*/ 1088242 w 3133431"/>
              <a:gd name="connsiteY4" fmla="*/ 3708341 h 3780554"/>
              <a:gd name="connsiteX5" fmla="*/ 957271 w 3133431"/>
              <a:gd name="connsiteY5" fmla="*/ 3659499 h 3780554"/>
              <a:gd name="connsiteX6" fmla="*/ 825816 w 3133431"/>
              <a:gd name="connsiteY6" fmla="*/ 3595005 h 3780554"/>
              <a:gd name="connsiteX7" fmla="*/ 0 w 3133431"/>
              <a:gd name="connsiteY7" fmla="*/ 2185316 h 3780554"/>
              <a:gd name="connsiteX8" fmla="*/ 1405344 w 3133431"/>
              <a:gd name="connsiteY8" fmla="*/ 126051 h 37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3431" h="3780554">
                <a:moveTo>
                  <a:pt x="1570333" y="0"/>
                </a:moveTo>
                <a:lnTo>
                  <a:pt x="1725558" y="115881"/>
                </a:lnTo>
                <a:cubicBezTo>
                  <a:pt x="1869680" y="223340"/>
                  <a:pt x="3133431" y="1194739"/>
                  <a:pt x="3133431" y="2177043"/>
                </a:cubicBezTo>
                <a:cubicBezTo>
                  <a:pt x="3133431" y="3061210"/>
                  <a:pt x="2426096" y="3780554"/>
                  <a:pt x="1556626" y="3780554"/>
                </a:cubicBezTo>
                <a:cubicBezTo>
                  <a:pt x="1393600" y="3780554"/>
                  <a:pt x="1236274" y="3755265"/>
                  <a:pt x="1088242" y="3708341"/>
                </a:cubicBezTo>
                <a:lnTo>
                  <a:pt x="957271" y="3659499"/>
                </a:lnTo>
                <a:lnTo>
                  <a:pt x="825816" y="3595005"/>
                </a:lnTo>
                <a:cubicBezTo>
                  <a:pt x="334326" y="3323141"/>
                  <a:pt x="0" y="2793181"/>
                  <a:pt x="0" y="2185316"/>
                </a:cubicBezTo>
                <a:cubicBezTo>
                  <a:pt x="0" y="1227349"/>
                  <a:pt x="1261382" y="236038"/>
                  <a:pt x="1405344" y="12605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FF00"/>
                </a:solidFill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604476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85CA3CB4-B9F2-C26C-C51E-36DE30878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87581" y="1071466"/>
            <a:ext cx="4106590" cy="4106590"/>
          </a:xfrm>
          <a:custGeom>
            <a:avLst/>
            <a:gdLst>
              <a:gd name="connsiteX0" fmla="*/ 1815963 w 3631926"/>
              <a:gd name="connsiteY0" fmla="*/ 0 h 3631926"/>
              <a:gd name="connsiteX1" fmla="*/ 3631926 w 3631926"/>
              <a:gd name="connsiteY1" fmla="*/ 1815963 h 3631926"/>
              <a:gd name="connsiteX2" fmla="*/ 1815963 w 3631926"/>
              <a:gd name="connsiteY2" fmla="*/ 3631926 h 3631926"/>
              <a:gd name="connsiteX3" fmla="*/ 0 w 3631926"/>
              <a:gd name="connsiteY3" fmla="*/ 1815963 h 3631926"/>
              <a:gd name="connsiteX4" fmla="*/ 1815963 w 3631926"/>
              <a:gd name="connsiteY4" fmla="*/ 0 h 363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1926" h="3631926">
                <a:moveTo>
                  <a:pt x="1815963" y="0"/>
                </a:moveTo>
                <a:cubicBezTo>
                  <a:pt x="2818892" y="0"/>
                  <a:pt x="3631926" y="813034"/>
                  <a:pt x="3631926" y="1815963"/>
                </a:cubicBezTo>
                <a:cubicBezTo>
                  <a:pt x="3631926" y="2818892"/>
                  <a:pt x="2818892" y="3631926"/>
                  <a:pt x="1815963" y="3631926"/>
                </a:cubicBezTo>
                <a:cubicBezTo>
                  <a:pt x="813034" y="3631926"/>
                  <a:pt x="0" y="2818892"/>
                  <a:pt x="0" y="1815963"/>
                </a:cubicBezTo>
                <a:cubicBezTo>
                  <a:pt x="0" y="813034"/>
                  <a:pt x="813034" y="0"/>
                  <a:pt x="18159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FF00"/>
                </a:solidFill>
                <a:latin typeface="+mn-lt"/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457BF562-2053-6B66-1B5C-6BEB148A32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B7F60B85-9F1C-AAD2-C3EB-EEA56A2B86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6978840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3414B0AE-0FD8-CFD9-B09D-A34D75146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7738" y="1358958"/>
            <a:ext cx="4462741" cy="3780554"/>
          </a:xfrm>
          <a:custGeom>
            <a:avLst/>
            <a:gdLst>
              <a:gd name="connsiteX0" fmla="*/ 3197486 w 4447882"/>
              <a:gd name="connsiteY0" fmla="*/ 0 h 3767967"/>
              <a:gd name="connsiteX1" fmla="*/ 4447882 w 4447882"/>
              <a:gd name="connsiteY1" fmla="*/ 1250582 h 3767967"/>
              <a:gd name="connsiteX2" fmla="*/ 4430916 w 4447882"/>
              <a:gd name="connsiteY2" fmla="*/ 1444099 h 3767967"/>
              <a:gd name="connsiteX3" fmla="*/ 4047613 w 4447882"/>
              <a:gd name="connsiteY3" fmla="*/ 2330767 h 3767967"/>
              <a:gd name="connsiteX4" fmla="*/ 2348850 w 4447882"/>
              <a:gd name="connsiteY4" fmla="*/ 3697123 h 3767967"/>
              <a:gd name="connsiteX5" fmla="*/ 2217042 w 4447882"/>
              <a:gd name="connsiteY5" fmla="*/ 3767967 h 3767967"/>
              <a:gd name="connsiteX6" fmla="*/ 2085609 w 4447882"/>
              <a:gd name="connsiteY6" fmla="*/ 3696563 h 3767967"/>
              <a:gd name="connsiteX7" fmla="*/ 400081 w 4447882"/>
              <a:gd name="connsiteY7" fmla="*/ 2330953 h 3767967"/>
              <a:gd name="connsiteX8" fmla="*/ 16780 w 4447882"/>
              <a:gd name="connsiteY8" fmla="*/ 1444099 h 3767967"/>
              <a:gd name="connsiteX9" fmla="*/ 0 w 4447882"/>
              <a:gd name="connsiteY9" fmla="*/ 1254497 h 3767967"/>
              <a:gd name="connsiteX10" fmla="*/ 0 w 4447882"/>
              <a:gd name="connsiteY10" fmla="*/ 1252634 h 3767967"/>
              <a:gd name="connsiteX11" fmla="*/ 0 w 4447882"/>
              <a:gd name="connsiteY11" fmla="*/ 1250582 h 3767967"/>
              <a:gd name="connsiteX12" fmla="*/ 1163332 w 4447882"/>
              <a:gd name="connsiteY12" fmla="*/ 13983 h 3767967"/>
              <a:gd name="connsiteX13" fmla="*/ 1167621 w 4447882"/>
              <a:gd name="connsiteY13" fmla="*/ 13983 h 3767967"/>
              <a:gd name="connsiteX14" fmla="*/ 2190010 w 4447882"/>
              <a:gd name="connsiteY14" fmla="*/ 510822 h 3767967"/>
              <a:gd name="connsiteX15" fmla="*/ 3197486 w 4447882"/>
              <a:gd name="connsiteY15" fmla="*/ 0 h 376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47882" h="3767967">
                <a:moveTo>
                  <a:pt x="3197486" y="0"/>
                </a:moveTo>
                <a:cubicBezTo>
                  <a:pt x="3887096" y="0"/>
                  <a:pt x="4448068" y="560972"/>
                  <a:pt x="4447882" y="1250582"/>
                </a:cubicBezTo>
                <a:cubicBezTo>
                  <a:pt x="4447882" y="1306140"/>
                  <a:pt x="4442288" y="1369527"/>
                  <a:pt x="4430916" y="1444099"/>
                </a:cubicBezTo>
                <a:cubicBezTo>
                  <a:pt x="4382070" y="1763828"/>
                  <a:pt x="4249519" y="2070509"/>
                  <a:pt x="4047613" y="2330767"/>
                </a:cubicBezTo>
                <a:cubicBezTo>
                  <a:pt x="3450847" y="3099797"/>
                  <a:pt x="2393594" y="3673074"/>
                  <a:pt x="2348850" y="3697123"/>
                </a:cubicBezTo>
                <a:lnTo>
                  <a:pt x="2217042" y="3767967"/>
                </a:lnTo>
                <a:lnTo>
                  <a:pt x="2085609" y="3696563"/>
                </a:lnTo>
                <a:cubicBezTo>
                  <a:pt x="2041425" y="3672700"/>
                  <a:pt x="996290" y="3099423"/>
                  <a:pt x="400081" y="2330953"/>
                </a:cubicBezTo>
                <a:cubicBezTo>
                  <a:pt x="198177" y="2070695"/>
                  <a:pt x="65624" y="1764016"/>
                  <a:pt x="16780" y="1444099"/>
                </a:cubicBezTo>
                <a:cubicBezTo>
                  <a:pt x="5780" y="1371390"/>
                  <a:pt x="186" y="1309309"/>
                  <a:pt x="0" y="1254497"/>
                </a:cubicBezTo>
                <a:cubicBezTo>
                  <a:pt x="0" y="1253751"/>
                  <a:pt x="0" y="1253379"/>
                  <a:pt x="0" y="1252634"/>
                </a:cubicBezTo>
                <a:cubicBezTo>
                  <a:pt x="0" y="1251888"/>
                  <a:pt x="0" y="1250582"/>
                  <a:pt x="0" y="1250582"/>
                </a:cubicBezTo>
                <a:cubicBezTo>
                  <a:pt x="4289" y="567871"/>
                  <a:pt x="505976" y="24237"/>
                  <a:pt x="1163332" y="13983"/>
                </a:cubicBezTo>
                <a:cubicBezTo>
                  <a:pt x="1164638" y="13983"/>
                  <a:pt x="1166129" y="13983"/>
                  <a:pt x="1167621" y="13983"/>
                </a:cubicBezTo>
                <a:cubicBezTo>
                  <a:pt x="1568821" y="9323"/>
                  <a:pt x="1939259" y="203955"/>
                  <a:pt x="2190010" y="510822"/>
                </a:cubicBezTo>
                <a:cubicBezTo>
                  <a:pt x="2417829" y="201346"/>
                  <a:pt x="2784540" y="0"/>
                  <a:pt x="31974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FF00"/>
                </a:solidFill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91D925A1-C339-B7AD-E09F-851C16E312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F1BA9CAA-79ED-C8E2-2C7B-4744CC0500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788417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0DF876A1-E5D4-508F-65CF-525B5DEB7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02646" y="1046122"/>
            <a:ext cx="3540273" cy="4258077"/>
          </a:xfrm>
          <a:custGeom>
            <a:avLst/>
            <a:gdLst>
              <a:gd name="connsiteX0" fmla="*/ 1571621 w 3143250"/>
              <a:gd name="connsiteY0" fmla="*/ 0 h 3780556"/>
              <a:gd name="connsiteX1" fmla="*/ 3135450 w 3143250"/>
              <a:gd name="connsiteY1" fmla="*/ 1435375 h 3780556"/>
              <a:gd name="connsiteX2" fmla="*/ 3143250 w 3143250"/>
              <a:gd name="connsiteY2" fmla="*/ 1591942 h 3780556"/>
              <a:gd name="connsiteX3" fmla="*/ 3143250 w 3143250"/>
              <a:gd name="connsiteY3" fmla="*/ 1602777 h 3780556"/>
              <a:gd name="connsiteX4" fmla="*/ 3129422 w 3143250"/>
              <a:gd name="connsiteY4" fmla="*/ 1777823 h 3780556"/>
              <a:gd name="connsiteX5" fmla="*/ 1742554 w 3143250"/>
              <a:gd name="connsiteY5" fmla="*/ 3651528 h 3780556"/>
              <a:gd name="connsiteX6" fmla="*/ 1573669 w 3143250"/>
              <a:gd name="connsiteY6" fmla="*/ 3780556 h 3780556"/>
              <a:gd name="connsiteX7" fmla="*/ 1403207 w 3143250"/>
              <a:gd name="connsiteY7" fmla="*/ 3653418 h 3780556"/>
              <a:gd name="connsiteX8" fmla="*/ 13843 w 3143250"/>
              <a:gd name="connsiteY8" fmla="*/ 1781868 h 3780556"/>
              <a:gd name="connsiteX9" fmla="*/ 0 w 3143250"/>
              <a:gd name="connsiteY9" fmla="*/ 1602993 h 3780556"/>
              <a:gd name="connsiteX10" fmla="*/ 0 w 3143250"/>
              <a:gd name="connsiteY10" fmla="*/ 1591743 h 3780556"/>
              <a:gd name="connsiteX11" fmla="*/ 7790 w 3143250"/>
              <a:gd name="connsiteY11" fmla="*/ 1435375 h 3780556"/>
              <a:gd name="connsiteX12" fmla="*/ 1571621 w 3143250"/>
              <a:gd name="connsiteY12" fmla="*/ 0 h 378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3250" h="3780556">
                <a:moveTo>
                  <a:pt x="1571621" y="0"/>
                </a:moveTo>
                <a:cubicBezTo>
                  <a:pt x="2384246" y="0"/>
                  <a:pt x="3054805" y="630295"/>
                  <a:pt x="3135450" y="1435375"/>
                </a:cubicBezTo>
                <a:lnTo>
                  <a:pt x="3143250" y="1591942"/>
                </a:lnTo>
                <a:lnTo>
                  <a:pt x="3143250" y="1602777"/>
                </a:lnTo>
                <a:lnTo>
                  <a:pt x="3129422" y="1777823"/>
                </a:lnTo>
                <a:cubicBezTo>
                  <a:pt x="2990726" y="2673733"/>
                  <a:pt x="1876957" y="3548880"/>
                  <a:pt x="1742554" y="3651528"/>
                </a:cubicBezTo>
                <a:lnTo>
                  <a:pt x="1573669" y="3780556"/>
                </a:lnTo>
                <a:lnTo>
                  <a:pt x="1403207" y="3653418"/>
                </a:lnTo>
                <a:cubicBezTo>
                  <a:pt x="1268508" y="3552987"/>
                  <a:pt x="152783" y="2695562"/>
                  <a:pt x="13843" y="1781868"/>
                </a:cubicBezTo>
                <a:lnTo>
                  <a:pt x="0" y="1602993"/>
                </a:lnTo>
                <a:lnTo>
                  <a:pt x="0" y="1591743"/>
                </a:lnTo>
                <a:lnTo>
                  <a:pt x="7790" y="1435375"/>
                </a:lnTo>
                <a:cubicBezTo>
                  <a:pt x="88436" y="630295"/>
                  <a:pt x="758995" y="0"/>
                  <a:pt x="15716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FF00"/>
                </a:solidFill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Otsikko 1">
            <a:extLst>
              <a:ext uri="{FF2B5EF4-FFF2-40B4-BE49-F238E27FC236}">
                <a16:creationId xmlns:a16="http://schemas.microsoft.com/office/drawing/2014/main" id="{10C21353-E662-A370-76E8-8B375D7068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24" name="Sisällön paikkamerkki 2">
            <a:extLst>
              <a:ext uri="{FF2B5EF4-FFF2-40B4-BE49-F238E27FC236}">
                <a16:creationId xmlns:a16="http://schemas.microsoft.com/office/drawing/2014/main" id="{287405B4-BE24-E005-CD80-0EE4814FEC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2232976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C913CA0B-44C9-CF29-C8D1-6423C991C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22873" y="1210782"/>
            <a:ext cx="4386956" cy="3896331"/>
          </a:xfrm>
          <a:custGeom>
            <a:avLst/>
            <a:gdLst>
              <a:gd name="connsiteX0" fmla="*/ 2673722 w 4218938"/>
              <a:gd name="connsiteY0" fmla="*/ 3269886 h 3747104"/>
              <a:gd name="connsiteX1" fmla="*/ 2912330 w 4218938"/>
              <a:gd name="connsiteY1" fmla="*/ 3508494 h 3747104"/>
              <a:gd name="connsiteX2" fmla="*/ 2673722 w 4218938"/>
              <a:gd name="connsiteY2" fmla="*/ 3747104 h 3747104"/>
              <a:gd name="connsiteX3" fmla="*/ 2435112 w 4218938"/>
              <a:gd name="connsiteY3" fmla="*/ 3508494 h 3747104"/>
              <a:gd name="connsiteX4" fmla="*/ 2673722 w 4218938"/>
              <a:gd name="connsiteY4" fmla="*/ 3269886 h 3747104"/>
              <a:gd name="connsiteX5" fmla="*/ 1635199 w 4218938"/>
              <a:gd name="connsiteY5" fmla="*/ 3269886 h 3747104"/>
              <a:gd name="connsiteX6" fmla="*/ 1873809 w 4218938"/>
              <a:gd name="connsiteY6" fmla="*/ 3508494 h 3747104"/>
              <a:gd name="connsiteX7" fmla="*/ 1635199 w 4218938"/>
              <a:gd name="connsiteY7" fmla="*/ 3747104 h 3747104"/>
              <a:gd name="connsiteX8" fmla="*/ 1396590 w 4218938"/>
              <a:gd name="connsiteY8" fmla="*/ 3508494 h 3747104"/>
              <a:gd name="connsiteX9" fmla="*/ 1635199 w 4218938"/>
              <a:gd name="connsiteY9" fmla="*/ 3269886 h 3747104"/>
              <a:gd name="connsiteX10" fmla="*/ 2019098 w 4218938"/>
              <a:gd name="connsiteY10" fmla="*/ 0 h 3747104"/>
              <a:gd name="connsiteX11" fmla="*/ 2036522 w 4218938"/>
              <a:gd name="connsiteY11" fmla="*/ 0 h 3747104"/>
              <a:gd name="connsiteX12" fmla="*/ 2209578 w 4218938"/>
              <a:gd name="connsiteY12" fmla="*/ 11529 h 3747104"/>
              <a:gd name="connsiteX13" fmla="*/ 3174210 w 4218938"/>
              <a:gd name="connsiteY13" fmla="*/ 741376 h 3747104"/>
              <a:gd name="connsiteX14" fmla="*/ 3260160 w 4218938"/>
              <a:gd name="connsiteY14" fmla="*/ 741376 h 3747104"/>
              <a:gd name="connsiteX15" fmla="*/ 4218938 w 4218938"/>
              <a:gd name="connsiteY15" fmla="*/ 1700156 h 3747104"/>
              <a:gd name="connsiteX16" fmla="*/ 4218782 w 4218938"/>
              <a:gd name="connsiteY16" fmla="*/ 1700467 h 3747104"/>
              <a:gd name="connsiteX17" fmla="*/ 3260003 w 4218938"/>
              <a:gd name="connsiteY17" fmla="*/ 2659246 h 3747104"/>
              <a:gd name="connsiteX18" fmla="*/ 958779 w 4218938"/>
              <a:gd name="connsiteY18" fmla="*/ 2659246 h 3747104"/>
              <a:gd name="connsiteX19" fmla="*/ 0 w 4218938"/>
              <a:gd name="connsiteY19" fmla="*/ 1700310 h 3747104"/>
              <a:gd name="connsiteX20" fmla="*/ 958779 w 4218938"/>
              <a:gd name="connsiteY20" fmla="*/ 741531 h 3747104"/>
              <a:gd name="connsiteX21" fmla="*/ 995704 w 4218938"/>
              <a:gd name="connsiteY21" fmla="*/ 741531 h 3747104"/>
              <a:gd name="connsiteX22" fmla="*/ 1849975 w 4218938"/>
              <a:gd name="connsiteY22" fmla="*/ 15806 h 374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218938" h="3747104">
                <a:moveTo>
                  <a:pt x="2673722" y="3269886"/>
                </a:moveTo>
                <a:cubicBezTo>
                  <a:pt x="2805437" y="3269886"/>
                  <a:pt x="2912330" y="3376779"/>
                  <a:pt x="2912330" y="3508494"/>
                </a:cubicBezTo>
                <a:cubicBezTo>
                  <a:pt x="2912330" y="3640210"/>
                  <a:pt x="2805437" y="3747104"/>
                  <a:pt x="2673722" y="3747104"/>
                </a:cubicBezTo>
                <a:cubicBezTo>
                  <a:pt x="2542005" y="3747104"/>
                  <a:pt x="2435112" y="3640210"/>
                  <a:pt x="2435112" y="3508494"/>
                </a:cubicBezTo>
                <a:cubicBezTo>
                  <a:pt x="2435112" y="3376779"/>
                  <a:pt x="2542005" y="3269886"/>
                  <a:pt x="2673722" y="3269886"/>
                </a:cubicBezTo>
                <a:close/>
                <a:moveTo>
                  <a:pt x="1635199" y="3269886"/>
                </a:moveTo>
                <a:cubicBezTo>
                  <a:pt x="1766914" y="3269886"/>
                  <a:pt x="1873809" y="3376779"/>
                  <a:pt x="1873809" y="3508494"/>
                </a:cubicBezTo>
                <a:cubicBezTo>
                  <a:pt x="1873809" y="3640210"/>
                  <a:pt x="1766914" y="3747104"/>
                  <a:pt x="1635199" y="3747104"/>
                </a:cubicBezTo>
                <a:cubicBezTo>
                  <a:pt x="1503484" y="3747104"/>
                  <a:pt x="1396590" y="3640210"/>
                  <a:pt x="1396590" y="3508494"/>
                </a:cubicBezTo>
                <a:cubicBezTo>
                  <a:pt x="1396590" y="3376779"/>
                  <a:pt x="1503484" y="3269886"/>
                  <a:pt x="1635199" y="3269886"/>
                </a:cubicBezTo>
                <a:close/>
                <a:moveTo>
                  <a:pt x="2019098" y="0"/>
                </a:moveTo>
                <a:lnTo>
                  <a:pt x="2036522" y="0"/>
                </a:lnTo>
                <a:lnTo>
                  <a:pt x="2209578" y="11529"/>
                </a:lnTo>
                <a:cubicBezTo>
                  <a:pt x="2624543" y="72097"/>
                  <a:pt x="2985789" y="354354"/>
                  <a:pt x="3174210" y="741376"/>
                </a:cubicBezTo>
                <a:lnTo>
                  <a:pt x="3260160" y="741376"/>
                </a:lnTo>
                <a:cubicBezTo>
                  <a:pt x="3788884" y="741376"/>
                  <a:pt x="4218938" y="1171431"/>
                  <a:pt x="4218938" y="1700156"/>
                </a:cubicBezTo>
                <a:lnTo>
                  <a:pt x="4218782" y="1700467"/>
                </a:lnTo>
                <a:cubicBezTo>
                  <a:pt x="4218782" y="2229192"/>
                  <a:pt x="3788728" y="2659246"/>
                  <a:pt x="3260003" y="2659246"/>
                </a:cubicBezTo>
                <a:lnTo>
                  <a:pt x="958779" y="2659246"/>
                </a:lnTo>
                <a:cubicBezTo>
                  <a:pt x="430054" y="2659246"/>
                  <a:pt x="0" y="2229035"/>
                  <a:pt x="0" y="1700310"/>
                </a:cubicBezTo>
                <a:cubicBezTo>
                  <a:pt x="0" y="1171586"/>
                  <a:pt x="430054" y="741531"/>
                  <a:pt x="958779" y="741531"/>
                </a:cubicBezTo>
                <a:lnTo>
                  <a:pt x="995704" y="741531"/>
                </a:lnTo>
                <a:cubicBezTo>
                  <a:pt x="1136340" y="363877"/>
                  <a:pt x="1453248" y="84690"/>
                  <a:pt x="1849975" y="15806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FF00"/>
                </a:solidFill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B8ED1808-2BF7-7846-718F-446C70C9CB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F55F0934-939A-955F-8A4E-E6337B72A6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41588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nsi tumma (punain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A18A47CB-98F3-CB1F-D682-88FFF42F4E6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C7305DD-9A99-4AC5-B0F7-1C664D320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pic>
        <p:nvPicPr>
          <p:cNvPr id="11" name="Kuva 2">
            <a:extLst>
              <a:ext uri="{FF2B5EF4-FFF2-40B4-BE49-F238E27FC236}">
                <a16:creationId xmlns:a16="http://schemas.microsoft.com/office/drawing/2014/main" id="{94E24F46-D02F-43FA-993C-86EAE6944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270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C20113C1-3A1E-A727-A40B-2687A88CB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16080" y="1345802"/>
            <a:ext cx="3566453" cy="3657496"/>
          </a:xfrm>
          <a:custGeom>
            <a:avLst/>
            <a:gdLst>
              <a:gd name="connsiteX0" fmla="*/ 1760916 w 3474428"/>
              <a:gd name="connsiteY0" fmla="*/ 0 h 3563122"/>
              <a:gd name="connsiteX1" fmla="*/ 3474428 w 3474428"/>
              <a:gd name="connsiteY1" fmla="*/ 1310652 h 3563122"/>
              <a:gd name="connsiteX2" fmla="*/ 3463196 w 3474428"/>
              <a:gd name="connsiteY2" fmla="*/ 3563122 h 3563122"/>
              <a:gd name="connsiteX3" fmla="*/ 2174181 w 3474428"/>
              <a:gd name="connsiteY3" fmla="*/ 3563122 h 3563122"/>
              <a:gd name="connsiteX4" fmla="*/ 2183264 w 3474428"/>
              <a:gd name="connsiteY4" fmla="*/ 2546479 h 3563122"/>
              <a:gd name="connsiteX5" fmla="*/ 2185081 w 3474428"/>
              <a:gd name="connsiteY5" fmla="*/ 2546479 h 3563122"/>
              <a:gd name="connsiteX6" fmla="*/ 1731680 w 3474428"/>
              <a:gd name="connsiteY6" fmla="*/ 2094400 h 3563122"/>
              <a:gd name="connsiteX7" fmla="*/ 1278279 w 3474428"/>
              <a:gd name="connsiteY7" fmla="*/ 2547800 h 3563122"/>
              <a:gd name="connsiteX8" fmla="*/ 1277948 w 3474428"/>
              <a:gd name="connsiteY8" fmla="*/ 2547800 h 3563122"/>
              <a:gd name="connsiteX9" fmla="*/ 1283894 w 3474428"/>
              <a:gd name="connsiteY9" fmla="*/ 3563122 h 3563122"/>
              <a:gd name="connsiteX10" fmla="*/ 0 w 3474428"/>
              <a:gd name="connsiteY10" fmla="*/ 3563122 h 3563122"/>
              <a:gd name="connsiteX11" fmla="*/ 0 w 3474428"/>
              <a:gd name="connsiteY11" fmla="*/ 1343191 h 356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428" h="3563122">
                <a:moveTo>
                  <a:pt x="1760916" y="0"/>
                </a:moveTo>
                <a:lnTo>
                  <a:pt x="3474428" y="1310652"/>
                </a:lnTo>
                <a:lnTo>
                  <a:pt x="3463196" y="3563122"/>
                </a:lnTo>
                <a:lnTo>
                  <a:pt x="2174181" y="3563122"/>
                </a:lnTo>
                <a:cubicBezTo>
                  <a:pt x="2174181" y="3563122"/>
                  <a:pt x="2183264" y="2546479"/>
                  <a:pt x="2183264" y="2546479"/>
                </a:cubicBezTo>
                <a:lnTo>
                  <a:pt x="2185081" y="2546479"/>
                </a:lnTo>
                <a:cubicBezTo>
                  <a:pt x="2184421" y="2296737"/>
                  <a:pt x="1982083" y="2094400"/>
                  <a:pt x="1731680" y="2094400"/>
                </a:cubicBezTo>
                <a:cubicBezTo>
                  <a:pt x="1481277" y="2094400"/>
                  <a:pt x="1278279" y="2297397"/>
                  <a:pt x="1278279" y="2547800"/>
                </a:cubicBezTo>
                <a:lnTo>
                  <a:pt x="1277948" y="2547800"/>
                </a:lnTo>
                <a:lnTo>
                  <a:pt x="1283894" y="3563122"/>
                </a:lnTo>
                <a:lnTo>
                  <a:pt x="0" y="3563122"/>
                </a:lnTo>
                <a:lnTo>
                  <a:pt x="0" y="134319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FF00"/>
                </a:solidFill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9D155B5-4174-10C8-115B-B9D61F974B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710BA9C9-CE48-68F1-9BC0-820A9E5DC2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2103405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3169AB7E-C761-156E-F906-8C03230BB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8581" y="1850065"/>
            <a:ext cx="3994479" cy="2965354"/>
          </a:xfrm>
          <a:custGeom>
            <a:avLst/>
            <a:gdLst>
              <a:gd name="connsiteX0" fmla="*/ 355267 w 3513838"/>
              <a:gd name="connsiteY0" fmla="*/ 1939502 h 2608544"/>
              <a:gd name="connsiteX1" fmla="*/ 540513 w 3513838"/>
              <a:gd name="connsiteY1" fmla="*/ 2202652 h 2608544"/>
              <a:gd name="connsiteX2" fmla="*/ 693024 w 3513838"/>
              <a:gd name="connsiteY2" fmla="*/ 2260764 h 2608544"/>
              <a:gd name="connsiteX3" fmla="*/ 693024 w 3513838"/>
              <a:gd name="connsiteY3" fmla="*/ 2261272 h 2608544"/>
              <a:gd name="connsiteX4" fmla="*/ 1114395 w 3513838"/>
              <a:gd name="connsiteY4" fmla="*/ 2072092 h 2608544"/>
              <a:gd name="connsiteX5" fmla="*/ 1168445 w 3513838"/>
              <a:gd name="connsiteY5" fmla="*/ 1939629 h 2608544"/>
              <a:gd name="connsiteX6" fmla="*/ 1289490 w 3513838"/>
              <a:gd name="connsiteY6" fmla="*/ 1939629 h 2608544"/>
              <a:gd name="connsiteX7" fmla="*/ 1289490 w 3513838"/>
              <a:gd name="connsiteY7" fmla="*/ 1940897 h 2608544"/>
              <a:gd name="connsiteX8" fmla="*/ 1443270 w 3513838"/>
              <a:gd name="connsiteY8" fmla="*/ 1940897 h 2608544"/>
              <a:gd name="connsiteX9" fmla="*/ 1836093 w 3513838"/>
              <a:gd name="connsiteY9" fmla="*/ 2333720 h 2608544"/>
              <a:gd name="connsiteX10" fmla="*/ 2228788 w 3513838"/>
              <a:gd name="connsiteY10" fmla="*/ 1942166 h 2608544"/>
              <a:gd name="connsiteX11" fmla="*/ 2228535 w 3513838"/>
              <a:gd name="connsiteY11" fmla="*/ 1940009 h 2608544"/>
              <a:gd name="connsiteX12" fmla="*/ 2579360 w 3513838"/>
              <a:gd name="connsiteY12" fmla="*/ 1939629 h 2608544"/>
              <a:gd name="connsiteX13" fmla="*/ 2764606 w 3513838"/>
              <a:gd name="connsiteY13" fmla="*/ 2202779 h 2608544"/>
              <a:gd name="connsiteX14" fmla="*/ 2917118 w 3513838"/>
              <a:gd name="connsiteY14" fmla="*/ 2260891 h 2608544"/>
              <a:gd name="connsiteX15" fmla="*/ 2917118 w 3513838"/>
              <a:gd name="connsiteY15" fmla="*/ 2261398 h 2608544"/>
              <a:gd name="connsiteX16" fmla="*/ 3338488 w 3513838"/>
              <a:gd name="connsiteY16" fmla="*/ 2072219 h 2608544"/>
              <a:gd name="connsiteX17" fmla="*/ 3392540 w 3513838"/>
              <a:gd name="connsiteY17" fmla="*/ 1939755 h 2608544"/>
              <a:gd name="connsiteX18" fmla="*/ 3513548 w 3513838"/>
              <a:gd name="connsiteY18" fmla="*/ 1939755 h 2608544"/>
              <a:gd name="connsiteX19" fmla="*/ 3501475 w 3513838"/>
              <a:gd name="connsiteY19" fmla="*/ 2067248 h 2608544"/>
              <a:gd name="connsiteX20" fmla="*/ 2917118 w 3513838"/>
              <a:gd name="connsiteY20" fmla="*/ 2575429 h 2608544"/>
              <a:gd name="connsiteX21" fmla="*/ 2914833 w 3513838"/>
              <a:gd name="connsiteY21" fmla="*/ 2575429 h 2608544"/>
              <a:gd name="connsiteX22" fmla="*/ 2387516 w 3513838"/>
              <a:gd name="connsiteY22" fmla="*/ 2316845 h 2608544"/>
              <a:gd name="connsiteX23" fmla="*/ 1836093 w 3513838"/>
              <a:gd name="connsiteY23" fmla="*/ 2608544 h 2608544"/>
              <a:gd name="connsiteX24" fmla="*/ 1229348 w 3513838"/>
              <a:gd name="connsiteY24" fmla="*/ 2219019 h 2608544"/>
              <a:gd name="connsiteX25" fmla="*/ 693024 w 3513838"/>
              <a:gd name="connsiteY25" fmla="*/ 2575429 h 2608544"/>
              <a:gd name="connsiteX26" fmla="*/ 690739 w 3513838"/>
              <a:gd name="connsiteY26" fmla="*/ 2575429 h 2608544"/>
              <a:gd name="connsiteX27" fmla="*/ 4441 w 3513838"/>
              <a:gd name="connsiteY27" fmla="*/ 1939882 h 2608544"/>
              <a:gd name="connsiteX28" fmla="*/ 3513584 w 3513838"/>
              <a:gd name="connsiteY28" fmla="*/ 1939374 h 2608544"/>
              <a:gd name="connsiteX29" fmla="*/ 3513584 w 3513838"/>
              <a:gd name="connsiteY29" fmla="*/ 1939755 h 2608544"/>
              <a:gd name="connsiteX30" fmla="*/ 3513548 w 3513838"/>
              <a:gd name="connsiteY30" fmla="*/ 1939755 h 2608544"/>
              <a:gd name="connsiteX31" fmla="*/ 350825 w 3513838"/>
              <a:gd name="connsiteY31" fmla="*/ 968736 h 2608544"/>
              <a:gd name="connsiteX32" fmla="*/ 536071 w 3513838"/>
              <a:gd name="connsiteY32" fmla="*/ 1231886 h 2608544"/>
              <a:gd name="connsiteX33" fmla="*/ 688583 w 3513838"/>
              <a:gd name="connsiteY33" fmla="*/ 1289998 h 2608544"/>
              <a:gd name="connsiteX34" fmla="*/ 688583 w 3513838"/>
              <a:gd name="connsiteY34" fmla="*/ 1290506 h 2608544"/>
              <a:gd name="connsiteX35" fmla="*/ 1109954 w 3513838"/>
              <a:gd name="connsiteY35" fmla="*/ 1101326 h 2608544"/>
              <a:gd name="connsiteX36" fmla="*/ 1164006 w 3513838"/>
              <a:gd name="connsiteY36" fmla="*/ 968736 h 2608544"/>
              <a:gd name="connsiteX37" fmla="*/ 1285049 w 3513838"/>
              <a:gd name="connsiteY37" fmla="*/ 968736 h 2608544"/>
              <a:gd name="connsiteX38" fmla="*/ 1285049 w 3513838"/>
              <a:gd name="connsiteY38" fmla="*/ 970385 h 2608544"/>
              <a:gd name="connsiteX39" fmla="*/ 1443523 w 3513838"/>
              <a:gd name="connsiteY39" fmla="*/ 970385 h 2608544"/>
              <a:gd name="connsiteX40" fmla="*/ 1836346 w 3513838"/>
              <a:gd name="connsiteY40" fmla="*/ 1363208 h 2608544"/>
              <a:gd name="connsiteX41" fmla="*/ 2229042 w 3513838"/>
              <a:gd name="connsiteY41" fmla="*/ 971400 h 2608544"/>
              <a:gd name="connsiteX42" fmla="*/ 2228662 w 3513838"/>
              <a:gd name="connsiteY42" fmla="*/ 969117 h 2608544"/>
              <a:gd name="connsiteX43" fmla="*/ 2579488 w 3513838"/>
              <a:gd name="connsiteY43" fmla="*/ 968736 h 2608544"/>
              <a:gd name="connsiteX44" fmla="*/ 2764734 w 3513838"/>
              <a:gd name="connsiteY44" fmla="*/ 1231886 h 2608544"/>
              <a:gd name="connsiteX45" fmla="*/ 2917244 w 3513838"/>
              <a:gd name="connsiteY45" fmla="*/ 1289998 h 2608544"/>
              <a:gd name="connsiteX46" fmla="*/ 2917244 w 3513838"/>
              <a:gd name="connsiteY46" fmla="*/ 1290506 h 2608544"/>
              <a:gd name="connsiteX47" fmla="*/ 3338615 w 3513838"/>
              <a:gd name="connsiteY47" fmla="*/ 1101326 h 2608544"/>
              <a:gd name="connsiteX48" fmla="*/ 3392667 w 3513838"/>
              <a:gd name="connsiteY48" fmla="*/ 968736 h 2608544"/>
              <a:gd name="connsiteX49" fmla="*/ 3513710 w 3513838"/>
              <a:gd name="connsiteY49" fmla="*/ 968736 h 2608544"/>
              <a:gd name="connsiteX50" fmla="*/ 2917244 w 3513838"/>
              <a:gd name="connsiteY50" fmla="*/ 1604663 h 2608544"/>
              <a:gd name="connsiteX51" fmla="*/ 2914961 w 3513838"/>
              <a:gd name="connsiteY51" fmla="*/ 1604663 h 2608544"/>
              <a:gd name="connsiteX52" fmla="*/ 2387771 w 3513838"/>
              <a:gd name="connsiteY52" fmla="*/ 1346206 h 2608544"/>
              <a:gd name="connsiteX53" fmla="*/ 1836219 w 3513838"/>
              <a:gd name="connsiteY53" fmla="*/ 1638160 h 2608544"/>
              <a:gd name="connsiteX54" fmla="*/ 1227065 w 3513838"/>
              <a:gd name="connsiteY54" fmla="*/ 1243433 h 2608544"/>
              <a:gd name="connsiteX55" fmla="*/ 688456 w 3513838"/>
              <a:gd name="connsiteY55" fmla="*/ 1604663 h 2608544"/>
              <a:gd name="connsiteX56" fmla="*/ 686172 w 3513838"/>
              <a:gd name="connsiteY56" fmla="*/ 1604663 h 2608544"/>
              <a:gd name="connsiteX57" fmla="*/ 686426 w 3513838"/>
              <a:gd name="connsiteY57" fmla="*/ 1604790 h 2608544"/>
              <a:gd name="connsiteX58" fmla="*/ 0 w 3513838"/>
              <a:gd name="connsiteY58" fmla="*/ 969117 h 2608544"/>
              <a:gd name="connsiteX59" fmla="*/ 353617 w 3513838"/>
              <a:gd name="connsiteY59" fmla="*/ 0 h 2608544"/>
              <a:gd name="connsiteX60" fmla="*/ 538863 w 3513838"/>
              <a:gd name="connsiteY60" fmla="*/ 263152 h 2608544"/>
              <a:gd name="connsiteX61" fmla="*/ 691374 w 3513838"/>
              <a:gd name="connsiteY61" fmla="*/ 321263 h 2608544"/>
              <a:gd name="connsiteX62" fmla="*/ 691374 w 3513838"/>
              <a:gd name="connsiteY62" fmla="*/ 321770 h 2608544"/>
              <a:gd name="connsiteX63" fmla="*/ 1112746 w 3513838"/>
              <a:gd name="connsiteY63" fmla="*/ 132590 h 2608544"/>
              <a:gd name="connsiteX64" fmla="*/ 1166796 w 3513838"/>
              <a:gd name="connsiteY64" fmla="*/ 127 h 2608544"/>
              <a:gd name="connsiteX65" fmla="*/ 1168066 w 3513838"/>
              <a:gd name="connsiteY65" fmla="*/ 127 h 2608544"/>
              <a:gd name="connsiteX66" fmla="*/ 1443015 w 3513838"/>
              <a:gd name="connsiteY66" fmla="*/ 127 h 2608544"/>
              <a:gd name="connsiteX67" fmla="*/ 1835838 w 3513838"/>
              <a:gd name="connsiteY67" fmla="*/ 392950 h 2608544"/>
              <a:gd name="connsiteX68" fmla="*/ 2228535 w 3513838"/>
              <a:gd name="connsiteY68" fmla="*/ 127 h 2608544"/>
              <a:gd name="connsiteX69" fmla="*/ 2503486 w 3513838"/>
              <a:gd name="connsiteY69" fmla="*/ 127 h 2608544"/>
              <a:gd name="connsiteX70" fmla="*/ 2579360 w 3513838"/>
              <a:gd name="connsiteY70" fmla="*/ 127 h 2608544"/>
              <a:gd name="connsiteX71" fmla="*/ 2764860 w 3513838"/>
              <a:gd name="connsiteY71" fmla="*/ 263405 h 2608544"/>
              <a:gd name="connsiteX72" fmla="*/ 2917370 w 3513838"/>
              <a:gd name="connsiteY72" fmla="*/ 321517 h 2608544"/>
              <a:gd name="connsiteX73" fmla="*/ 2917370 w 3513838"/>
              <a:gd name="connsiteY73" fmla="*/ 322024 h 2608544"/>
              <a:gd name="connsiteX74" fmla="*/ 3338743 w 3513838"/>
              <a:gd name="connsiteY74" fmla="*/ 132845 h 2608544"/>
              <a:gd name="connsiteX75" fmla="*/ 3392793 w 3513838"/>
              <a:gd name="connsiteY75" fmla="*/ 255 h 2608544"/>
              <a:gd name="connsiteX76" fmla="*/ 3513838 w 3513838"/>
              <a:gd name="connsiteY76" fmla="*/ 255 h 2608544"/>
              <a:gd name="connsiteX77" fmla="*/ 2917370 w 3513838"/>
              <a:gd name="connsiteY77" fmla="*/ 636182 h 2608544"/>
              <a:gd name="connsiteX78" fmla="*/ 2915087 w 3513838"/>
              <a:gd name="connsiteY78" fmla="*/ 636182 h 2608544"/>
              <a:gd name="connsiteX79" fmla="*/ 2387009 w 3513838"/>
              <a:gd name="connsiteY79" fmla="*/ 376709 h 2608544"/>
              <a:gd name="connsiteX80" fmla="*/ 1835838 w 3513838"/>
              <a:gd name="connsiteY80" fmla="*/ 667901 h 2608544"/>
              <a:gd name="connsiteX81" fmla="*/ 1228714 w 3513838"/>
              <a:gd name="connsiteY81" fmla="*/ 277616 h 2608544"/>
              <a:gd name="connsiteX82" fmla="*/ 691374 w 3513838"/>
              <a:gd name="connsiteY82" fmla="*/ 636054 h 2608544"/>
              <a:gd name="connsiteX83" fmla="*/ 689090 w 3513838"/>
              <a:gd name="connsiteY83" fmla="*/ 636054 h 2608544"/>
              <a:gd name="connsiteX84" fmla="*/ 2664 w 3513838"/>
              <a:gd name="connsiteY84" fmla="*/ 508 h 260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513838" h="2608544">
                <a:moveTo>
                  <a:pt x="355267" y="1939502"/>
                </a:moveTo>
                <a:cubicBezTo>
                  <a:pt x="378486" y="2044686"/>
                  <a:pt x="442053" y="2140861"/>
                  <a:pt x="540513" y="2202652"/>
                </a:cubicBezTo>
                <a:cubicBezTo>
                  <a:pt x="588601" y="2232851"/>
                  <a:pt x="640368" y="2251882"/>
                  <a:pt x="693024" y="2260764"/>
                </a:cubicBezTo>
                <a:lnTo>
                  <a:pt x="693024" y="2261272"/>
                </a:lnTo>
                <a:cubicBezTo>
                  <a:pt x="853781" y="2288171"/>
                  <a:pt x="1022407" y="2218766"/>
                  <a:pt x="1114395" y="2072092"/>
                </a:cubicBezTo>
                <a:cubicBezTo>
                  <a:pt x="1140660" y="2030221"/>
                  <a:pt x="1158549" y="1985432"/>
                  <a:pt x="1168445" y="1939629"/>
                </a:cubicBezTo>
                <a:lnTo>
                  <a:pt x="1289490" y="1939629"/>
                </a:lnTo>
                <a:cubicBezTo>
                  <a:pt x="1289490" y="1939629"/>
                  <a:pt x="1289490" y="1940389"/>
                  <a:pt x="1289490" y="1940897"/>
                </a:cubicBezTo>
                <a:lnTo>
                  <a:pt x="1443270" y="1940897"/>
                </a:lnTo>
                <a:cubicBezTo>
                  <a:pt x="1443270" y="2157483"/>
                  <a:pt x="1619507" y="2333720"/>
                  <a:pt x="1836093" y="2333720"/>
                </a:cubicBezTo>
                <a:cubicBezTo>
                  <a:pt x="2052298" y="2333720"/>
                  <a:pt x="2228154" y="2158117"/>
                  <a:pt x="2228788" y="1942166"/>
                </a:cubicBezTo>
                <a:cubicBezTo>
                  <a:pt x="2228788" y="1941404"/>
                  <a:pt x="2228535" y="1940770"/>
                  <a:pt x="2228535" y="1940009"/>
                </a:cubicBezTo>
                <a:lnTo>
                  <a:pt x="2579360" y="1939629"/>
                </a:lnTo>
                <a:cubicBezTo>
                  <a:pt x="2602580" y="2044812"/>
                  <a:pt x="2666146" y="2140989"/>
                  <a:pt x="2764606" y="2202779"/>
                </a:cubicBezTo>
                <a:cubicBezTo>
                  <a:pt x="2812694" y="2232977"/>
                  <a:pt x="2864462" y="2252009"/>
                  <a:pt x="2917118" y="2260891"/>
                </a:cubicBezTo>
                <a:lnTo>
                  <a:pt x="2917118" y="2261398"/>
                </a:lnTo>
                <a:cubicBezTo>
                  <a:pt x="3077876" y="2288297"/>
                  <a:pt x="3246500" y="2218893"/>
                  <a:pt x="3338488" y="2072219"/>
                </a:cubicBezTo>
                <a:cubicBezTo>
                  <a:pt x="3364753" y="2030349"/>
                  <a:pt x="3382643" y="1985559"/>
                  <a:pt x="3392540" y="1939755"/>
                </a:cubicBezTo>
                <a:lnTo>
                  <a:pt x="3513548" y="1939755"/>
                </a:lnTo>
                <a:lnTo>
                  <a:pt x="3501475" y="2067248"/>
                </a:lnTo>
                <a:cubicBezTo>
                  <a:pt x="3446769" y="2355982"/>
                  <a:pt x="3212543" y="2570765"/>
                  <a:pt x="2917118" y="2575429"/>
                </a:cubicBezTo>
                <a:cubicBezTo>
                  <a:pt x="2916356" y="2575429"/>
                  <a:pt x="2915595" y="2575429"/>
                  <a:pt x="2914833" y="2575429"/>
                </a:cubicBezTo>
                <a:cubicBezTo>
                  <a:pt x="2707510" y="2577966"/>
                  <a:pt x="2516174" y="2476334"/>
                  <a:pt x="2387516" y="2316845"/>
                </a:cubicBezTo>
                <a:cubicBezTo>
                  <a:pt x="2267107" y="2492829"/>
                  <a:pt x="2064859" y="2608544"/>
                  <a:pt x="1836093" y="2608544"/>
                </a:cubicBezTo>
                <a:cubicBezTo>
                  <a:pt x="1567106" y="2608544"/>
                  <a:pt x="1335041" y="2448675"/>
                  <a:pt x="1229348" y="2219019"/>
                </a:cubicBezTo>
                <a:cubicBezTo>
                  <a:pt x="1133934" y="2428247"/>
                  <a:pt x="933843" y="2571748"/>
                  <a:pt x="693024" y="2575429"/>
                </a:cubicBezTo>
                <a:cubicBezTo>
                  <a:pt x="692262" y="2575429"/>
                  <a:pt x="691501" y="2575429"/>
                  <a:pt x="690739" y="2575429"/>
                </a:cubicBezTo>
                <a:cubicBezTo>
                  <a:pt x="347020" y="2579488"/>
                  <a:pt x="47073" y="2298193"/>
                  <a:pt x="4441" y="1939882"/>
                </a:cubicBezTo>
                <a:close/>
                <a:moveTo>
                  <a:pt x="3513584" y="1939374"/>
                </a:moveTo>
                <a:lnTo>
                  <a:pt x="3513584" y="1939755"/>
                </a:lnTo>
                <a:lnTo>
                  <a:pt x="3513548" y="1939755"/>
                </a:lnTo>
                <a:close/>
                <a:moveTo>
                  <a:pt x="350825" y="968736"/>
                </a:moveTo>
                <a:cubicBezTo>
                  <a:pt x="374045" y="1073920"/>
                  <a:pt x="437612" y="1170096"/>
                  <a:pt x="536071" y="1231886"/>
                </a:cubicBezTo>
                <a:cubicBezTo>
                  <a:pt x="584033" y="1262085"/>
                  <a:pt x="635927" y="1281116"/>
                  <a:pt x="688583" y="1289998"/>
                </a:cubicBezTo>
                <a:lnTo>
                  <a:pt x="688583" y="1290506"/>
                </a:lnTo>
                <a:cubicBezTo>
                  <a:pt x="849341" y="1317405"/>
                  <a:pt x="1017839" y="1248001"/>
                  <a:pt x="1109954" y="1101326"/>
                </a:cubicBezTo>
                <a:cubicBezTo>
                  <a:pt x="1136218" y="1059328"/>
                  <a:pt x="1154108" y="1014540"/>
                  <a:pt x="1164006" y="968736"/>
                </a:cubicBezTo>
                <a:lnTo>
                  <a:pt x="1285049" y="968736"/>
                </a:lnTo>
                <a:cubicBezTo>
                  <a:pt x="1285049" y="969244"/>
                  <a:pt x="1285049" y="970385"/>
                  <a:pt x="1285049" y="970385"/>
                </a:cubicBezTo>
                <a:lnTo>
                  <a:pt x="1443523" y="970385"/>
                </a:lnTo>
                <a:cubicBezTo>
                  <a:pt x="1443523" y="1186971"/>
                  <a:pt x="1619761" y="1363208"/>
                  <a:pt x="1836346" y="1363208"/>
                </a:cubicBezTo>
                <a:cubicBezTo>
                  <a:pt x="2052551" y="1363208"/>
                  <a:pt x="2228535" y="1187605"/>
                  <a:pt x="2229042" y="971400"/>
                </a:cubicBezTo>
                <a:cubicBezTo>
                  <a:pt x="2228916" y="970640"/>
                  <a:pt x="2228662" y="969878"/>
                  <a:pt x="2228662" y="969117"/>
                </a:cubicBezTo>
                <a:lnTo>
                  <a:pt x="2579488" y="968736"/>
                </a:lnTo>
                <a:cubicBezTo>
                  <a:pt x="2602706" y="1073920"/>
                  <a:pt x="2666274" y="1170096"/>
                  <a:pt x="2764734" y="1231886"/>
                </a:cubicBezTo>
                <a:cubicBezTo>
                  <a:pt x="2812694" y="1262085"/>
                  <a:pt x="2864588" y="1281116"/>
                  <a:pt x="2917244" y="1289998"/>
                </a:cubicBezTo>
                <a:lnTo>
                  <a:pt x="2917244" y="1290506"/>
                </a:lnTo>
                <a:cubicBezTo>
                  <a:pt x="3078002" y="1317405"/>
                  <a:pt x="3246500" y="1248001"/>
                  <a:pt x="3338615" y="1101326"/>
                </a:cubicBezTo>
                <a:cubicBezTo>
                  <a:pt x="3364880" y="1059328"/>
                  <a:pt x="3382770" y="1014540"/>
                  <a:pt x="3392667" y="968736"/>
                </a:cubicBezTo>
                <a:lnTo>
                  <a:pt x="3513710" y="968736"/>
                </a:lnTo>
                <a:cubicBezTo>
                  <a:pt x="3512569" y="1319688"/>
                  <a:pt x="3254874" y="1599461"/>
                  <a:pt x="2917244" y="1604663"/>
                </a:cubicBezTo>
                <a:cubicBezTo>
                  <a:pt x="2916484" y="1604663"/>
                  <a:pt x="2915722" y="1604663"/>
                  <a:pt x="2914961" y="1604663"/>
                </a:cubicBezTo>
                <a:cubicBezTo>
                  <a:pt x="2707637" y="1607074"/>
                  <a:pt x="2516427" y="1505696"/>
                  <a:pt x="2387771" y="1346206"/>
                </a:cubicBezTo>
                <a:cubicBezTo>
                  <a:pt x="2267488" y="1522318"/>
                  <a:pt x="2065112" y="1638160"/>
                  <a:pt x="1836219" y="1638160"/>
                </a:cubicBezTo>
                <a:cubicBezTo>
                  <a:pt x="1565202" y="1638160"/>
                  <a:pt x="1331615" y="1475879"/>
                  <a:pt x="1227065" y="1243433"/>
                </a:cubicBezTo>
                <a:cubicBezTo>
                  <a:pt x="1132539" y="1455325"/>
                  <a:pt x="931179" y="1600984"/>
                  <a:pt x="688456" y="1604663"/>
                </a:cubicBezTo>
                <a:cubicBezTo>
                  <a:pt x="687694" y="1604663"/>
                  <a:pt x="686934" y="1604663"/>
                  <a:pt x="686172" y="1604663"/>
                </a:cubicBezTo>
                <a:lnTo>
                  <a:pt x="686426" y="1604790"/>
                </a:lnTo>
                <a:cubicBezTo>
                  <a:pt x="342705" y="1608850"/>
                  <a:pt x="42632" y="1327429"/>
                  <a:pt x="0" y="969117"/>
                </a:cubicBezTo>
                <a:close/>
                <a:moveTo>
                  <a:pt x="353617" y="0"/>
                </a:moveTo>
                <a:cubicBezTo>
                  <a:pt x="376837" y="105184"/>
                  <a:pt x="440404" y="201360"/>
                  <a:pt x="538863" y="263152"/>
                </a:cubicBezTo>
                <a:cubicBezTo>
                  <a:pt x="586824" y="293349"/>
                  <a:pt x="638719" y="312382"/>
                  <a:pt x="691374" y="321263"/>
                </a:cubicBezTo>
                <a:lnTo>
                  <a:pt x="691374" y="321770"/>
                </a:lnTo>
                <a:cubicBezTo>
                  <a:pt x="852132" y="348669"/>
                  <a:pt x="1020630" y="279265"/>
                  <a:pt x="1112746" y="132590"/>
                </a:cubicBezTo>
                <a:cubicBezTo>
                  <a:pt x="1139009" y="90594"/>
                  <a:pt x="1156900" y="45804"/>
                  <a:pt x="1166796" y="127"/>
                </a:cubicBezTo>
                <a:lnTo>
                  <a:pt x="1168066" y="127"/>
                </a:lnTo>
                <a:lnTo>
                  <a:pt x="1443015" y="127"/>
                </a:lnTo>
                <a:cubicBezTo>
                  <a:pt x="1443015" y="216713"/>
                  <a:pt x="1619254" y="392950"/>
                  <a:pt x="1835838" y="392950"/>
                </a:cubicBezTo>
                <a:cubicBezTo>
                  <a:pt x="2052298" y="392950"/>
                  <a:pt x="2228535" y="216713"/>
                  <a:pt x="2228535" y="127"/>
                </a:cubicBezTo>
                <a:lnTo>
                  <a:pt x="2503486" y="127"/>
                </a:lnTo>
                <a:lnTo>
                  <a:pt x="2579360" y="127"/>
                </a:lnTo>
                <a:cubicBezTo>
                  <a:pt x="2602580" y="105312"/>
                  <a:pt x="2666146" y="201487"/>
                  <a:pt x="2764860" y="263405"/>
                </a:cubicBezTo>
                <a:cubicBezTo>
                  <a:pt x="2812821" y="293602"/>
                  <a:pt x="2864716" y="312635"/>
                  <a:pt x="2917370" y="321517"/>
                </a:cubicBezTo>
                <a:lnTo>
                  <a:pt x="2917370" y="322024"/>
                </a:lnTo>
                <a:cubicBezTo>
                  <a:pt x="3078129" y="348923"/>
                  <a:pt x="3246627" y="279519"/>
                  <a:pt x="3338743" y="132845"/>
                </a:cubicBezTo>
                <a:cubicBezTo>
                  <a:pt x="3365006" y="90847"/>
                  <a:pt x="3382897" y="46058"/>
                  <a:pt x="3392793" y="255"/>
                </a:cubicBezTo>
                <a:lnTo>
                  <a:pt x="3513838" y="255"/>
                </a:lnTo>
                <a:cubicBezTo>
                  <a:pt x="3512696" y="351206"/>
                  <a:pt x="3255002" y="630978"/>
                  <a:pt x="2917370" y="636182"/>
                </a:cubicBezTo>
                <a:cubicBezTo>
                  <a:pt x="2916610" y="636182"/>
                  <a:pt x="2915848" y="636182"/>
                  <a:pt x="2915087" y="636182"/>
                </a:cubicBezTo>
                <a:cubicBezTo>
                  <a:pt x="2707256" y="638719"/>
                  <a:pt x="2515666" y="536707"/>
                  <a:pt x="2387009" y="376709"/>
                </a:cubicBezTo>
                <a:cubicBezTo>
                  <a:pt x="2266599" y="552312"/>
                  <a:pt x="2064478" y="667901"/>
                  <a:pt x="1835838" y="667901"/>
                </a:cubicBezTo>
                <a:cubicBezTo>
                  <a:pt x="1566598" y="667901"/>
                  <a:pt x="1334279" y="507650"/>
                  <a:pt x="1228714" y="277616"/>
                </a:cubicBezTo>
                <a:cubicBezTo>
                  <a:pt x="1133681" y="487985"/>
                  <a:pt x="932955" y="632374"/>
                  <a:pt x="691374" y="636054"/>
                </a:cubicBezTo>
                <a:cubicBezTo>
                  <a:pt x="690613" y="636054"/>
                  <a:pt x="689851" y="636054"/>
                  <a:pt x="689090" y="636054"/>
                </a:cubicBezTo>
                <a:cubicBezTo>
                  <a:pt x="345371" y="640242"/>
                  <a:pt x="45296" y="358819"/>
                  <a:pt x="2664" y="50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FF00"/>
                </a:solidFill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D05048C3-7FA6-3884-A3E9-700D49D2C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DA603E91-F656-12B5-2562-5589767A6D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48466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5941" y="2046515"/>
            <a:ext cx="9506859" cy="1148610"/>
          </a:xfrm>
        </p:spPr>
        <p:txBody>
          <a:bodyPr>
            <a:noAutofit/>
          </a:bodyPr>
          <a:lstStyle>
            <a:lvl1pPr algn="ctr"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125EE5CF-D820-EC6B-B521-B4A14B9F9AF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465941" y="3352147"/>
            <a:ext cx="9506859" cy="1814939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28655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11C1D0A0-B4E1-10DE-121D-A479D19B3C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pic>
        <p:nvPicPr>
          <p:cNvPr id="9" name="Kuva 2">
            <a:extLst>
              <a:ext uri="{FF2B5EF4-FFF2-40B4-BE49-F238E27FC236}">
                <a16:creationId xmlns:a16="http://schemas.microsoft.com/office/drawing/2014/main" id="{FA607794-4935-7662-5871-AD2ED2609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71638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, 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7C80A9E-A3B7-A6AF-80F7-86AFC224A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5655076" cy="68580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F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by clicking the icon below.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to the image.</a:t>
            </a:r>
            <a:endParaRPr lang="fi-F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538C098E-3E44-B9F0-FC60-C2CF26355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5391" y="571499"/>
            <a:ext cx="5224437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1A7FEF0-1E42-E87F-44AE-D7AF91FB143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5390" y="2048747"/>
            <a:ext cx="5224437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1556340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, 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5E40DAB-D981-7D68-5629-60F3AB80C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400">
                <a:solidFill>
                  <a:srgbClr val="FFFF00"/>
                </a:solidFill>
              </a:defRPr>
            </a:lvl1pPr>
          </a:lstStyle>
          <a:p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shown below to add the image to the arc shape.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easily change the cropping of the image placed in the arc by activating the image box and selecting the Crop tool from the Format tab.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you can move the image with the mouse/arrow keys or scale the image by grabbing the white balls in the corners of the image.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you see a suitable point in the picture, click outside the picture.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delete/change the image by clicking the Delete key.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alt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image.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242EB14F-ACB7-4C77-5CF1-616AC397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1213" y="571499"/>
            <a:ext cx="6548615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1DFC1383-5B5F-9DE1-C50A-5F631A3705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61212" y="2048747"/>
            <a:ext cx="6548615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0333306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1">
            <a:extLst>
              <a:ext uri="{FF2B5EF4-FFF2-40B4-BE49-F238E27FC236}">
                <a16:creationId xmlns:a16="http://schemas.microsoft.com/office/drawing/2014/main" id="{6E2A3B3F-ED59-5905-C8DB-A53BFFB1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72460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750182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heading - dark green (re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1E3BD27E-09CF-6FA9-086A-738A34DC02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6292" y="1875121"/>
            <a:ext cx="6203879" cy="2833065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Click to add a title</a:t>
            </a:r>
            <a:endParaRPr lang="fi-FI" dirty="0"/>
          </a:p>
        </p:txBody>
      </p:sp>
      <p:pic>
        <p:nvPicPr>
          <p:cNvPr id="7" name="Kuva 2">
            <a:extLst>
              <a:ext uri="{FF2B5EF4-FFF2-40B4-BE49-F238E27FC236}">
                <a16:creationId xmlns:a16="http://schemas.microsoft.com/office/drawing/2014/main" id="{8DC34829-77A4-EC36-790A-6B8E5F94D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4F822B52-6A78-20E2-D6A0-36B09A976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08298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heading - dark green (blu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1E3BD27E-09CF-6FA9-086A-738A34DC02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6292" y="1875121"/>
            <a:ext cx="6203879" cy="2833065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Click to add a title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B8C1533-300B-C4EE-26CD-EC4BA594B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86618" cy="6858000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2342390A-78B3-72E9-2AEA-18A7DDDB2E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32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uvallinen kansi aloituspohja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7616" y="1727027"/>
            <a:ext cx="5985183" cy="1839951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fi-FI" sz="3800" dirty="0"/>
              <a:t>Lisää otsikko kahdelle tai kolmelle riville</a:t>
            </a:r>
            <a:endParaRPr lang="fi-FI" dirty="0"/>
          </a:p>
        </p:txBody>
      </p:sp>
      <p:sp>
        <p:nvSpPr>
          <p:cNvPr id="25" name="Tekstin paikkamerkki 3">
            <a:extLst>
              <a:ext uri="{FF2B5EF4-FFF2-40B4-BE49-F238E27FC236}">
                <a16:creationId xmlns:a16="http://schemas.microsoft.com/office/drawing/2014/main" id="{291729F3-6BCF-A6D5-7161-5F622A499D61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87618" y="3713290"/>
            <a:ext cx="5985183" cy="706918"/>
          </a:xfrm>
        </p:spPr>
        <p:txBody>
          <a:bodyPr t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244006271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heading - dark green (gre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1E3BD27E-09CF-6FA9-086A-738A34DC02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6292" y="1875121"/>
            <a:ext cx="6203879" cy="2833065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Click to add a title</a:t>
            </a:r>
            <a:endParaRPr lang="fi-FI" dirty="0"/>
          </a:p>
        </p:txBody>
      </p:sp>
      <p:pic>
        <p:nvPicPr>
          <p:cNvPr id="5" name="Kuva 3">
            <a:extLst>
              <a:ext uri="{FF2B5EF4-FFF2-40B4-BE49-F238E27FC236}">
                <a16:creationId xmlns:a16="http://schemas.microsoft.com/office/drawing/2014/main" id="{8152D012-D8A1-D719-285E-5AC936773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DF9E9A7C-872A-A8B1-7621-87432AAD6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3260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heading - photo (red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1E3BD27E-09CF-6FA9-086A-738A34DC02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6292" y="1875121"/>
            <a:ext cx="6203879" cy="2833065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to add a title</a:t>
            </a:r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1CCD95E-3B59-6481-2701-EB18229BA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4" name="Vapaamuotoinen: Muoto 3">
            <a:extLst>
              <a:ext uri="{FF2B5EF4-FFF2-40B4-BE49-F238E27FC236}">
                <a16:creationId xmlns:a16="http://schemas.microsoft.com/office/drawing/2014/main" id="{7ED263F6-2035-96B7-BFE8-1B3AAEA32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211000" cy="2626729"/>
          </a:xfrm>
          <a:custGeom>
            <a:avLst/>
            <a:gdLst>
              <a:gd name="connsiteX0" fmla="*/ 0 w 4211000"/>
              <a:gd name="connsiteY0" fmla="*/ 0 h 2626729"/>
              <a:gd name="connsiteX1" fmla="*/ 4211000 w 4211000"/>
              <a:gd name="connsiteY1" fmla="*/ 0 h 2626729"/>
              <a:gd name="connsiteX2" fmla="*/ 2537419 w 4211000"/>
              <a:gd name="connsiteY2" fmla="*/ 2401455 h 2626729"/>
              <a:gd name="connsiteX3" fmla="*/ 2288870 w 4211000"/>
              <a:gd name="connsiteY3" fmla="*/ 2626729 h 2626729"/>
              <a:gd name="connsiteX4" fmla="*/ 2103117 w 4211000"/>
              <a:gd name="connsiteY4" fmla="*/ 2466836 h 2626729"/>
              <a:gd name="connsiteX5" fmla="*/ 0 w 4211000"/>
              <a:gd name="connsiteY5" fmla="*/ 1263540 h 262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1000" h="2626729">
                <a:moveTo>
                  <a:pt x="0" y="0"/>
                </a:moveTo>
                <a:lnTo>
                  <a:pt x="4211000" y="0"/>
                </a:lnTo>
                <a:cubicBezTo>
                  <a:pt x="3829959" y="899818"/>
                  <a:pt x="3255676" y="1717413"/>
                  <a:pt x="2537419" y="2401455"/>
                </a:cubicBezTo>
                <a:lnTo>
                  <a:pt x="2288870" y="2626729"/>
                </a:lnTo>
                <a:lnTo>
                  <a:pt x="2103117" y="2466836"/>
                </a:lnTo>
                <a:cubicBezTo>
                  <a:pt x="1479755" y="1963705"/>
                  <a:pt x="770090" y="1553807"/>
                  <a:pt x="0" y="1263540"/>
                </a:cubicBezTo>
                <a:close/>
              </a:path>
            </a:pathLst>
          </a:custGeom>
          <a:solidFill>
            <a:schemeClr val="accent3"/>
          </a:solidFill>
          <a:ln w="631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9F3940A6-DE54-16ED-FFE0-5CC49A3BA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400">
                <a:solidFill>
                  <a:srgbClr val="FF0000"/>
                </a:solidFill>
                <a:latin typeface="+mn-lt"/>
              </a:defRPr>
            </a:lvl1pPr>
          </a:lstStyle>
          <a:p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shown below to add the image to the arc shape.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easily change the cropping of the image placed in the arc by activating the image box and selecting the Crop tool from the Format tab.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you can move the image with the mouse/arrow keys or scale the image by grabbing the white balls in the corners of the image.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you see a suitable point in the picture, click outside the picture.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delete/change the image by clicking the Delete key.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alt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image.</a:t>
            </a:r>
          </a:p>
        </p:txBody>
      </p:sp>
    </p:spTree>
    <p:extLst>
      <p:ext uri="{BB962C8B-B14F-4D97-AF65-F5344CB8AC3E}">
        <p14:creationId xmlns:p14="http://schemas.microsoft.com/office/powerpoint/2010/main" val="35946938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heading - photo (blu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1E3BD27E-09CF-6FA9-086A-738A34DC02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6292" y="1875121"/>
            <a:ext cx="6203879" cy="2833065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to add a title</a:t>
            </a:r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1CCD95E-3B59-6481-2701-EB18229BA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4" name="Vapaamuotoinen: Muoto 3">
            <a:extLst>
              <a:ext uri="{FF2B5EF4-FFF2-40B4-BE49-F238E27FC236}">
                <a16:creationId xmlns:a16="http://schemas.microsoft.com/office/drawing/2014/main" id="{7ED263F6-2035-96B7-BFE8-1B3AAEA32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211000" cy="2626729"/>
          </a:xfrm>
          <a:custGeom>
            <a:avLst/>
            <a:gdLst>
              <a:gd name="connsiteX0" fmla="*/ 0 w 4211000"/>
              <a:gd name="connsiteY0" fmla="*/ 0 h 2626729"/>
              <a:gd name="connsiteX1" fmla="*/ 4211000 w 4211000"/>
              <a:gd name="connsiteY1" fmla="*/ 0 h 2626729"/>
              <a:gd name="connsiteX2" fmla="*/ 2537419 w 4211000"/>
              <a:gd name="connsiteY2" fmla="*/ 2401455 h 2626729"/>
              <a:gd name="connsiteX3" fmla="*/ 2288870 w 4211000"/>
              <a:gd name="connsiteY3" fmla="*/ 2626729 h 2626729"/>
              <a:gd name="connsiteX4" fmla="*/ 2103117 w 4211000"/>
              <a:gd name="connsiteY4" fmla="*/ 2466836 h 2626729"/>
              <a:gd name="connsiteX5" fmla="*/ 0 w 4211000"/>
              <a:gd name="connsiteY5" fmla="*/ 1263540 h 262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1000" h="2626729">
                <a:moveTo>
                  <a:pt x="0" y="0"/>
                </a:moveTo>
                <a:lnTo>
                  <a:pt x="4211000" y="0"/>
                </a:lnTo>
                <a:cubicBezTo>
                  <a:pt x="3829959" y="899818"/>
                  <a:pt x="3255676" y="1717413"/>
                  <a:pt x="2537419" y="2401455"/>
                </a:cubicBezTo>
                <a:lnTo>
                  <a:pt x="2288870" y="2626729"/>
                </a:lnTo>
                <a:lnTo>
                  <a:pt x="2103117" y="2466836"/>
                </a:lnTo>
                <a:cubicBezTo>
                  <a:pt x="1479755" y="1963705"/>
                  <a:pt x="770090" y="1553807"/>
                  <a:pt x="0" y="1263540"/>
                </a:cubicBezTo>
                <a:close/>
              </a:path>
            </a:pathLst>
          </a:custGeom>
          <a:solidFill>
            <a:schemeClr val="accent4"/>
          </a:solidFill>
          <a:ln w="631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9F3940A6-DE54-16ED-FFE0-5CC49A3BA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400">
                <a:solidFill>
                  <a:srgbClr val="FF0000"/>
                </a:solidFill>
                <a:latin typeface="+mn-lt"/>
              </a:defRPr>
            </a:lvl1pPr>
          </a:lstStyle>
          <a:p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shown below to add the image to the arc shape.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easily change the cropping of the image placed in the arc by activating the image box and selecting the Crop tool from the Format tab.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you can move the image with the mouse/arrow keys or scale the image by grabbing the white balls in the corners of the image.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you see a suitable point in the picture, click outside the picture.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delete/change the image by clicking the Delete key.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alt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image.</a:t>
            </a:r>
          </a:p>
        </p:txBody>
      </p:sp>
    </p:spTree>
    <p:extLst>
      <p:ext uri="{BB962C8B-B14F-4D97-AF65-F5344CB8AC3E}">
        <p14:creationId xmlns:p14="http://schemas.microsoft.com/office/powerpoint/2010/main" val="1869456861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heading - photo (green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1E3BD27E-09CF-6FA9-086A-738A34DC02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6292" y="1875121"/>
            <a:ext cx="6203879" cy="2833065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to add a title</a:t>
            </a:r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1CCD95E-3B59-6481-2701-EB18229BA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4" name="Vapaamuotoinen: Muoto 3">
            <a:extLst>
              <a:ext uri="{FF2B5EF4-FFF2-40B4-BE49-F238E27FC236}">
                <a16:creationId xmlns:a16="http://schemas.microsoft.com/office/drawing/2014/main" id="{7ED263F6-2035-96B7-BFE8-1B3AAEA32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211000" cy="2626729"/>
          </a:xfrm>
          <a:custGeom>
            <a:avLst/>
            <a:gdLst>
              <a:gd name="connsiteX0" fmla="*/ 0 w 4211000"/>
              <a:gd name="connsiteY0" fmla="*/ 0 h 2626729"/>
              <a:gd name="connsiteX1" fmla="*/ 4211000 w 4211000"/>
              <a:gd name="connsiteY1" fmla="*/ 0 h 2626729"/>
              <a:gd name="connsiteX2" fmla="*/ 2537419 w 4211000"/>
              <a:gd name="connsiteY2" fmla="*/ 2401455 h 2626729"/>
              <a:gd name="connsiteX3" fmla="*/ 2288870 w 4211000"/>
              <a:gd name="connsiteY3" fmla="*/ 2626729 h 2626729"/>
              <a:gd name="connsiteX4" fmla="*/ 2103117 w 4211000"/>
              <a:gd name="connsiteY4" fmla="*/ 2466836 h 2626729"/>
              <a:gd name="connsiteX5" fmla="*/ 0 w 4211000"/>
              <a:gd name="connsiteY5" fmla="*/ 1263540 h 262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1000" h="2626729">
                <a:moveTo>
                  <a:pt x="0" y="0"/>
                </a:moveTo>
                <a:lnTo>
                  <a:pt x="4211000" y="0"/>
                </a:lnTo>
                <a:cubicBezTo>
                  <a:pt x="3829959" y="899818"/>
                  <a:pt x="3255676" y="1717413"/>
                  <a:pt x="2537419" y="2401455"/>
                </a:cubicBezTo>
                <a:lnTo>
                  <a:pt x="2288870" y="2626729"/>
                </a:lnTo>
                <a:lnTo>
                  <a:pt x="2103117" y="2466836"/>
                </a:lnTo>
                <a:cubicBezTo>
                  <a:pt x="1479755" y="1963705"/>
                  <a:pt x="770090" y="1553807"/>
                  <a:pt x="0" y="1263540"/>
                </a:cubicBezTo>
                <a:close/>
              </a:path>
            </a:pathLst>
          </a:custGeom>
          <a:solidFill>
            <a:schemeClr val="accent2"/>
          </a:solidFill>
          <a:ln w="631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9F3940A6-DE54-16ED-FFE0-5CC49A3BA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400">
                <a:solidFill>
                  <a:srgbClr val="FF0000"/>
                </a:solidFill>
                <a:latin typeface="+mn-lt"/>
              </a:defRPr>
            </a:lvl1pPr>
          </a:lstStyle>
          <a:p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shown below to add the image to the arc shape.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easily change the cropping of the image placed in the arc by activating the image box and selecting the Crop tool from the Format tab.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you can move the image with the mouse/arrow keys or scale the image by grabbing the white balls in the corners of the image.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you see a suitable point in the picture, click outside the picture.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delete/change the image by clicking the Delete key.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alt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image.</a:t>
            </a:r>
          </a:p>
        </p:txBody>
      </p:sp>
    </p:spTree>
    <p:extLst>
      <p:ext uri="{BB962C8B-B14F-4D97-AF65-F5344CB8AC3E}">
        <p14:creationId xmlns:p14="http://schemas.microsoft.com/office/powerpoint/2010/main" val="2748897720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5941" y="2046515"/>
            <a:ext cx="9506859" cy="1148610"/>
          </a:xfrm>
        </p:spPr>
        <p:txBody>
          <a:bodyPr>
            <a:noAutofit/>
          </a:bodyPr>
          <a:lstStyle>
            <a:lvl1pPr algn="ctr"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thanks</a:t>
            </a:r>
            <a:endParaRPr lang="fi-FI" dirty="0"/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125EE5CF-D820-EC6B-B521-B4A14B9F9AF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465941" y="3352148"/>
            <a:ext cx="9506859" cy="832081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 err="1"/>
              <a:t>E.g</a:t>
            </a:r>
            <a:r>
              <a:rPr lang="fi-FI" dirty="0"/>
              <a:t>. www </a:t>
            </a:r>
            <a:r>
              <a:rPr lang="fi-FI" dirty="0" err="1"/>
              <a:t>addresses</a:t>
            </a:r>
            <a:r>
              <a:rPr lang="fi-FI" dirty="0"/>
              <a:t> and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additional</a:t>
            </a:r>
            <a:r>
              <a:rPr lang="fi-FI" dirty="0"/>
              <a:t> </a:t>
            </a:r>
            <a:r>
              <a:rPr lang="fi-FI" dirty="0" err="1"/>
              <a:t>information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3101" y="4732256"/>
            <a:ext cx="3132539" cy="83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21184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, dark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5941" y="2046515"/>
            <a:ext cx="9506859" cy="1148610"/>
          </a:xfrm>
        </p:spPr>
        <p:txBody>
          <a:bodyPr>
            <a:noAutofit/>
          </a:bodyPr>
          <a:lstStyle>
            <a:lvl1pPr algn="ctr">
              <a:defRPr sz="3800">
                <a:solidFill>
                  <a:schemeClr val="bg2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thanks</a:t>
            </a:r>
            <a:endParaRPr lang="fi-FI" dirty="0"/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125EE5CF-D820-EC6B-B521-B4A14B9F9AF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465941" y="3352148"/>
            <a:ext cx="9506859" cy="832081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 err="1"/>
              <a:t>E.g</a:t>
            </a:r>
            <a:r>
              <a:rPr lang="fi-FI" dirty="0"/>
              <a:t>. www </a:t>
            </a:r>
            <a:r>
              <a:rPr lang="fi-FI" dirty="0" err="1"/>
              <a:t>addresses</a:t>
            </a:r>
            <a:r>
              <a:rPr lang="fi-FI" dirty="0"/>
              <a:t> and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additional</a:t>
            </a:r>
            <a:r>
              <a:rPr lang="fi-FI" dirty="0"/>
              <a:t> </a:t>
            </a:r>
            <a:r>
              <a:rPr lang="fi-FI" dirty="0" err="1"/>
              <a:t>information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3101" y="4732256"/>
            <a:ext cx="3132539" cy="83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946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nsi tumma (sinin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08D9B7ED-15F2-E41B-9426-1C9FA1EB1A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D3B08CFE-D8F8-4DF3-33ED-0DB0739E5CF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 tIns="468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97DF42B-20AF-449A-8B57-68CB1BC8C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A0FE95E-3456-4DED-9B39-6CE71A487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686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980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nsi tumma (vihreä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3">
            <a:extLst>
              <a:ext uri="{FF2B5EF4-FFF2-40B4-BE49-F238E27FC236}">
                <a16:creationId xmlns:a16="http://schemas.microsoft.com/office/drawing/2014/main" id="{3FB360F8-ED7B-40BA-940E-F7341C2DA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17198E08-DB3F-A08F-18BB-190D5C2AD4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B1CE9FC7-AFDF-BEB5-0F29-CEF4854031A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 tIns="468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A50EBD2-4D93-49FC-921F-E533D3B5A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02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tumma (vihreä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3">
            <a:extLst>
              <a:ext uri="{FF2B5EF4-FFF2-40B4-BE49-F238E27FC236}">
                <a16:creationId xmlns:a16="http://schemas.microsoft.com/office/drawing/2014/main" id="{3FB360F8-ED7B-40BA-940E-F7341C2DA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17198E08-DB3F-A08F-18BB-190D5C2AD4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B1CE9FC7-AFDF-BEB5-0F29-CEF4854031A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 tIns="468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A50EBD2-4D93-49FC-921F-E533D3B5A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2409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nsi valkoinen (punain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A700FC5-081A-AC4B-ECD1-BCE99571D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4"/>
            <a:ext cx="2765425" cy="734566"/>
          </a:xfrm>
          <a:prstGeom prst="rect">
            <a:avLst/>
          </a:prstGeom>
        </p:spPr>
      </p:pic>
      <p:pic>
        <p:nvPicPr>
          <p:cNvPr id="18" name="Kuva">
            <a:extLst>
              <a:ext uri="{FF2B5EF4-FFF2-40B4-BE49-F238E27FC236}">
                <a16:creationId xmlns:a16="http://schemas.microsoft.com/office/drawing/2014/main" id="{EF98B83C-725F-0BAD-E4D4-D7A428027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A18A47CB-98F3-CB1F-D682-88FFF42F4E6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456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2894258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nsi valkoinen (sinin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4">
            <a:extLst>
              <a:ext uri="{FF2B5EF4-FFF2-40B4-BE49-F238E27FC236}">
                <a16:creationId xmlns:a16="http://schemas.microsoft.com/office/drawing/2014/main" id="{C2D76F7B-DB50-AA33-6FAA-94C18A533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20" r="-1"/>
          <a:stretch/>
        </p:blipFill>
        <p:spPr>
          <a:xfrm>
            <a:off x="0" y="0"/>
            <a:ext cx="4657590" cy="6858000"/>
          </a:xfrm>
          <a:prstGeom prst="rect">
            <a:avLst/>
          </a:prstGeom>
        </p:spPr>
      </p:pic>
      <p:pic>
        <p:nvPicPr>
          <p:cNvPr id="12" name="Kuva 5">
            <a:extLst>
              <a:ext uri="{FF2B5EF4-FFF2-40B4-BE49-F238E27FC236}">
                <a16:creationId xmlns:a16="http://schemas.microsoft.com/office/drawing/2014/main" id="{58E5BB7D-CD61-7F19-ACAC-FACD778F4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0800" y="5756294"/>
            <a:ext cx="2765425" cy="734566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08D9B7ED-15F2-E41B-9426-1C9FA1EB1A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D3B08CFE-D8F8-4DF3-33ED-0DB0739E5CF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456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 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1879629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nsi valkoinen (vihreä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3">
            <a:extLst>
              <a:ext uri="{FF2B5EF4-FFF2-40B4-BE49-F238E27FC236}">
                <a16:creationId xmlns:a16="http://schemas.microsoft.com/office/drawing/2014/main" id="{DE697451-B3D8-408E-562B-425A397F5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pic>
        <p:nvPicPr>
          <p:cNvPr id="11" name="Kuva 4">
            <a:extLst>
              <a:ext uri="{FF2B5EF4-FFF2-40B4-BE49-F238E27FC236}">
                <a16:creationId xmlns:a16="http://schemas.microsoft.com/office/drawing/2014/main" id="{424D59B0-B58F-7A98-7613-A901A2074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0800" y="5756294"/>
            <a:ext cx="2765425" cy="734566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17198E08-DB3F-A08F-18BB-190D5C2AD4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B1CE9FC7-AFDF-BEB5-0F29-CEF4854031A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456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21420616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äliotsikko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1E3BD27E-09CF-6FA9-086A-738A34DC02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6292" y="1875121"/>
            <a:ext cx="6203879" cy="2833065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Lisää väliotsikko napsauttamalla</a:t>
            </a:r>
          </a:p>
        </p:txBody>
      </p:sp>
      <p:pic>
        <p:nvPicPr>
          <p:cNvPr id="5" name="Kuva 3">
            <a:extLst>
              <a:ext uri="{FF2B5EF4-FFF2-40B4-BE49-F238E27FC236}">
                <a16:creationId xmlns:a16="http://schemas.microsoft.com/office/drawing/2014/main" id="{8152D012-D8A1-D719-285E-5AC936773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DF9E9A7C-872A-A8B1-7621-87432AAD6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451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0" y="1714500"/>
            <a:ext cx="10827659" cy="4114801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929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0" y="1714500"/>
            <a:ext cx="5309056" cy="4114801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Sisällön paikkamerkki 3">
            <a:extLst>
              <a:ext uri="{FF2B5EF4-FFF2-40B4-BE49-F238E27FC236}">
                <a16:creationId xmlns:a16="http://schemas.microsoft.com/office/drawing/2014/main" id="{A7CCBFD4-DB01-BC93-C9B2-24B252E8E11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00774" y="1714500"/>
            <a:ext cx="5309055" cy="4114801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880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, sisältö ja kuvituselemen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CD2308A2-F97E-5E2C-0183-C452E3A78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44573" y="992282"/>
            <a:ext cx="3719613" cy="4487796"/>
          </a:xfrm>
          <a:custGeom>
            <a:avLst/>
            <a:gdLst>
              <a:gd name="connsiteX0" fmla="*/ 1570333 w 3133431"/>
              <a:gd name="connsiteY0" fmla="*/ 0 h 3780554"/>
              <a:gd name="connsiteX1" fmla="*/ 1725558 w 3133431"/>
              <a:gd name="connsiteY1" fmla="*/ 115881 h 3780554"/>
              <a:gd name="connsiteX2" fmla="*/ 3133431 w 3133431"/>
              <a:gd name="connsiteY2" fmla="*/ 2177043 h 3780554"/>
              <a:gd name="connsiteX3" fmla="*/ 1556626 w 3133431"/>
              <a:gd name="connsiteY3" fmla="*/ 3780554 h 3780554"/>
              <a:gd name="connsiteX4" fmla="*/ 1088242 w 3133431"/>
              <a:gd name="connsiteY4" fmla="*/ 3708341 h 3780554"/>
              <a:gd name="connsiteX5" fmla="*/ 957271 w 3133431"/>
              <a:gd name="connsiteY5" fmla="*/ 3659499 h 3780554"/>
              <a:gd name="connsiteX6" fmla="*/ 825816 w 3133431"/>
              <a:gd name="connsiteY6" fmla="*/ 3595005 h 3780554"/>
              <a:gd name="connsiteX7" fmla="*/ 0 w 3133431"/>
              <a:gd name="connsiteY7" fmla="*/ 2185316 h 3780554"/>
              <a:gd name="connsiteX8" fmla="*/ 1405344 w 3133431"/>
              <a:gd name="connsiteY8" fmla="*/ 126051 h 37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3431" h="3780554">
                <a:moveTo>
                  <a:pt x="1570333" y="0"/>
                </a:moveTo>
                <a:lnTo>
                  <a:pt x="1725558" y="115881"/>
                </a:lnTo>
                <a:cubicBezTo>
                  <a:pt x="1869680" y="223340"/>
                  <a:pt x="3133431" y="1194739"/>
                  <a:pt x="3133431" y="2177043"/>
                </a:cubicBezTo>
                <a:cubicBezTo>
                  <a:pt x="3133431" y="3061210"/>
                  <a:pt x="2426096" y="3780554"/>
                  <a:pt x="1556626" y="3780554"/>
                </a:cubicBezTo>
                <a:cubicBezTo>
                  <a:pt x="1393600" y="3780554"/>
                  <a:pt x="1236274" y="3755265"/>
                  <a:pt x="1088242" y="3708341"/>
                </a:cubicBezTo>
                <a:lnTo>
                  <a:pt x="957271" y="3659499"/>
                </a:lnTo>
                <a:lnTo>
                  <a:pt x="825816" y="3595005"/>
                </a:lnTo>
                <a:cubicBezTo>
                  <a:pt x="334326" y="3323141"/>
                  <a:pt x="0" y="2793181"/>
                  <a:pt x="0" y="2185316"/>
                </a:cubicBezTo>
                <a:cubicBezTo>
                  <a:pt x="0" y="1227349"/>
                  <a:pt x="1261382" y="236038"/>
                  <a:pt x="1405344" y="12605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 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</p:txBody>
      </p:sp>
    </p:spTree>
    <p:extLst>
      <p:ext uri="{BB962C8B-B14F-4D97-AF65-F5344CB8AC3E}">
        <p14:creationId xmlns:p14="http://schemas.microsoft.com/office/powerpoint/2010/main" val="3921906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85CA3CB4-B9F2-C26C-C51E-36DE30878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87581" y="1071466"/>
            <a:ext cx="4106590" cy="4106590"/>
          </a:xfrm>
          <a:custGeom>
            <a:avLst/>
            <a:gdLst>
              <a:gd name="connsiteX0" fmla="*/ 1815963 w 3631926"/>
              <a:gd name="connsiteY0" fmla="*/ 0 h 3631926"/>
              <a:gd name="connsiteX1" fmla="*/ 3631926 w 3631926"/>
              <a:gd name="connsiteY1" fmla="*/ 1815963 h 3631926"/>
              <a:gd name="connsiteX2" fmla="*/ 1815963 w 3631926"/>
              <a:gd name="connsiteY2" fmla="*/ 3631926 h 3631926"/>
              <a:gd name="connsiteX3" fmla="*/ 0 w 3631926"/>
              <a:gd name="connsiteY3" fmla="*/ 1815963 h 3631926"/>
              <a:gd name="connsiteX4" fmla="*/ 1815963 w 3631926"/>
              <a:gd name="connsiteY4" fmla="*/ 0 h 363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1926" h="3631926">
                <a:moveTo>
                  <a:pt x="1815963" y="0"/>
                </a:moveTo>
                <a:cubicBezTo>
                  <a:pt x="2818892" y="0"/>
                  <a:pt x="3631926" y="813034"/>
                  <a:pt x="3631926" y="1815963"/>
                </a:cubicBezTo>
                <a:cubicBezTo>
                  <a:pt x="3631926" y="2818892"/>
                  <a:pt x="2818892" y="3631926"/>
                  <a:pt x="1815963" y="3631926"/>
                </a:cubicBezTo>
                <a:cubicBezTo>
                  <a:pt x="813034" y="3631926"/>
                  <a:pt x="0" y="2818892"/>
                  <a:pt x="0" y="1815963"/>
                </a:cubicBezTo>
                <a:cubicBezTo>
                  <a:pt x="0" y="813034"/>
                  <a:pt x="813034" y="0"/>
                  <a:pt x="18159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 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457BF562-2053-6B66-1B5C-6BEB148A32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B7F60B85-9F1C-AAD2-C3EB-EEA56A2B86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710734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3414B0AE-0FD8-CFD9-B09D-A34D75146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7738" y="1358958"/>
            <a:ext cx="4462741" cy="3780554"/>
          </a:xfrm>
          <a:custGeom>
            <a:avLst/>
            <a:gdLst>
              <a:gd name="connsiteX0" fmla="*/ 3197486 w 4447882"/>
              <a:gd name="connsiteY0" fmla="*/ 0 h 3767967"/>
              <a:gd name="connsiteX1" fmla="*/ 4447882 w 4447882"/>
              <a:gd name="connsiteY1" fmla="*/ 1250582 h 3767967"/>
              <a:gd name="connsiteX2" fmla="*/ 4430916 w 4447882"/>
              <a:gd name="connsiteY2" fmla="*/ 1444099 h 3767967"/>
              <a:gd name="connsiteX3" fmla="*/ 4047613 w 4447882"/>
              <a:gd name="connsiteY3" fmla="*/ 2330767 h 3767967"/>
              <a:gd name="connsiteX4" fmla="*/ 2348850 w 4447882"/>
              <a:gd name="connsiteY4" fmla="*/ 3697123 h 3767967"/>
              <a:gd name="connsiteX5" fmla="*/ 2217042 w 4447882"/>
              <a:gd name="connsiteY5" fmla="*/ 3767967 h 3767967"/>
              <a:gd name="connsiteX6" fmla="*/ 2085609 w 4447882"/>
              <a:gd name="connsiteY6" fmla="*/ 3696563 h 3767967"/>
              <a:gd name="connsiteX7" fmla="*/ 400081 w 4447882"/>
              <a:gd name="connsiteY7" fmla="*/ 2330953 h 3767967"/>
              <a:gd name="connsiteX8" fmla="*/ 16780 w 4447882"/>
              <a:gd name="connsiteY8" fmla="*/ 1444099 h 3767967"/>
              <a:gd name="connsiteX9" fmla="*/ 0 w 4447882"/>
              <a:gd name="connsiteY9" fmla="*/ 1254497 h 3767967"/>
              <a:gd name="connsiteX10" fmla="*/ 0 w 4447882"/>
              <a:gd name="connsiteY10" fmla="*/ 1252634 h 3767967"/>
              <a:gd name="connsiteX11" fmla="*/ 0 w 4447882"/>
              <a:gd name="connsiteY11" fmla="*/ 1250582 h 3767967"/>
              <a:gd name="connsiteX12" fmla="*/ 1163332 w 4447882"/>
              <a:gd name="connsiteY12" fmla="*/ 13983 h 3767967"/>
              <a:gd name="connsiteX13" fmla="*/ 1167621 w 4447882"/>
              <a:gd name="connsiteY13" fmla="*/ 13983 h 3767967"/>
              <a:gd name="connsiteX14" fmla="*/ 2190010 w 4447882"/>
              <a:gd name="connsiteY14" fmla="*/ 510822 h 3767967"/>
              <a:gd name="connsiteX15" fmla="*/ 3197486 w 4447882"/>
              <a:gd name="connsiteY15" fmla="*/ 0 h 376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47882" h="3767967">
                <a:moveTo>
                  <a:pt x="3197486" y="0"/>
                </a:moveTo>
                <a:cubicBezTo>
                  <a:pt x="3887096" y="0"/>
                  <a:pt x="4448068" y="560972"/>
                  <a:pt x="4447882" y="1250582"/>
                </a:cubicBezTo>
                <a:cubicBezTo>
                  <a:pt x="4447882" y="1306140"/>
                  <a:pt x="4442288" y="1369527"/>
                  <a:pt x="4430916" y="1444099"/>
                </a:cubicBezTo>
                <a:cubicBezTo>
                  <a:pt x="4382070" y="1763828"/>
                  <a:pt x="4249519" y="2070509"/>
                  <a:pt x="4047613" y="2330767"/>
                </a:cubicBezTo>
                <a:cubicBezTo>
                  <a:pt x="3450847" y="3099797"/>
                  <a:pt x="2393594" y="3673074"/>
                  <a:pt x="2348850" y="3697123"/>
                </a:cubicBezTo>
                <a:lnTo>
                  <a:pt x="2217042" y="3767967"/>
                </a:lnTo>
                <a:lnTo>
                  <a:pt x="2085609" y="3696563"/>
                </a:lnTo>
                <a:cubicBezTo>
                  <a:pt x="2041425" y="3672700"/>
                  <a:pt x="996290" y="3099423"/>
                  <a:pt x="400081" y="2330953"/>
                </a:cubicBezTo>
                <a:cubicBezTo>
                  <a:pt x="198177" y="2070695"/>
                  <a:pt x="65624" y="1764016"/>
                  <a:pt x="16780" y="1444099"/>
                </a:cubicBezTo>
                <a:cubicBezTo>
                  <a:pt x="5780" y="1371390"/>
                  <a:pt x="186" y="1309309"/>
                  <a:pt x="0" y="1254497"/>
                </a:cubicBezTo>
                <a:cubicBezTo>
                  <a:pt x="0" y="1253751"/>
                  <a:pt x="0" y="1253379"/>
                  <a:pt x="0" y="1252634"/>
                </a:cubicBezTo>
                <a:cubicBezTo>
                  <a:pt x="0" y="1251888"/>
                  <a:pt x="0" y="1250582"/>
                  <a:pt x="0" y="1250582"/>
                </a:cubicBezTo>
                <a:cubicBezTo>
                  <a:pt x="4289" y="567871"/>
                  <a:pt x="505976" y="24237"/>
                  <a:pt x="1163332" y="13983"/>
                </a:cubicBezTo>
                <a:cubicBezTo>
                  <a:pt x="1164638" y="13983"/>
                  <a:pt x="1166129" y="13983"/>
                  <a:pt x="1167621" y="13983"/>
                </a:cubicBezTo>
                <a:cubicBezTo>
                  <a:pt x="1568821" y="9323"/>
                  <a:pt x="1939259" y="203955"/>
                  <a:pt x="2190010" y="510822"/>
                </a:cubicBezTo>
                <a:cubicBezTo>
                  <a:pt x="2417829" y="201346"/>
                  <a:pt x="2784540" y="0"/>
                  <a:pt x="31974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91D925A1-C339-B7AD-E09F-851C16E312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F1BA9CAA-79ED-C8E2-2C7B-4744CC0500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7227443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0DF876A1-E5D4-508F-65CF-525B5DEB7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02646" y="1046122"/>
            <a:ext cx="3540273" cy="4258077"/>
          </a:xfrm>
          <a:custGeom>
            <a:avLst/>
            <a:gdLst>
              <a:gd name="connsiteX0" fmla="*/ 1571621 w 3143250"/>
              <a:gd name="connsiteY0" fmla="*/ 0 h 3780556"/>
              <a:gd name="connsiteX1" fmla="*/ 3135450 w 3143250"/>
              <a:gd name="connsiteY1" fmla="*/ 1435375 h 3780556"/>
              <a:gd name="connsiteX2" fmla="*/ 3143250 w 3143250"/>
              <a:gd name="connsiteY2" fmla="*/ 1591942 h 3780556"/>
              <a:gd name="connsiteX3" fmla="*/ 3143250 w 3143250"/>
              <a:gd name="connsiteY3" fmla="*/ 1602777 h 3780556"/>
              <a:gd name="connsiteX4" fmla="*/ 3129422 w 3143250"/>
              <a:gd name="connsiteY4" fmla="*/ 1777823 h 3780556"/>
              <a:gd name="connsiteX5" fmla="*/ 1742554 w 3143250"/>
              <a:gd name="connsiteY5" fmla="*/ 3651528 h 3780556"/>
              <a:gd name="connsiteX6" fmla="*/ 1573669 w 3143250"/>
              <a:gd name="connsiteY6" fmla="*/ 3780556 h 3780556"/>
              <a:gd name="connsiteX7" fmla="*/ 1403207 w 3143250"/>
              <a:gd name="connsiteY7" fmla="*/ 3653418 h 3780556"/>
              <a:gd name="connsiteX8" fmla="*/ 13843 w 3143250"/>
              <a:gd name="connsiteY8" fmla="*/ 1781868 h 3780556"/>
              <a:gd name="connsiteX9" fmla="*/ 0 w 3143250"/>
              <a:gd name="connsiteY9" fmla="*/ 1602993 h 3780556"/>
              <a:gd name="connsiteX10" fmla="*/ 0 w 3143250"/>
              <a:gd name="connsiteY10" fmla="*/ 1591743 h 3780556"/>
              <a:gd name="connsiteX11" fmla="*/ 7790 w 3143250"/>
              <a:gd name="connsiteY11" fmla="*/ 1435375 h 3780556"/>
              <a:gd name="connsiteX12" fmla="*/ 1571621 w 3143250"/>
              <a:gd name="connsiteY12" fmla="*/ 0 h 378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3250" h="3780556">
                <a:moveTo>
                  <a:pt x="1571621" y="0"/>
                </a:moveTo>
                <a:cubicBezTo>
                  <a:pt x="2384246" y="0"/>
                  <a:pt x="3054805" y="630295"/>
                  <a:pt x="3135450" y="1435375"/>
                </a:cubicBezTo>
                <a:lnTo>
                  <a:pt x="3143250" y="1591942"/>
                </a:lnTo>
                <a:lnTo>
                  <a:pt x="3143250" y="1602777"/>
                </a:lnTo>
                <a:lnTo>
                  <a:pt x="3129422" y="1777823"/>
                </a:lnTo>
                <a:cubicBezTo>
                  <a:pt x="2990726" y="2673733"/>
                  <a:pt x="1876957" y="3548880"/>
                  <a:pt x="1742554" y="3651528"/>
                </a:cubicBezTo>
                <a:lnTo>
                  <a:pt x="1573669" y="3780556"/>
                </a:lnTo>
                <a:lnTo>
                  <a:pt x="1403207" y="3653418"/>
                </a:lnTo>
                <a:cubicBezTo>
                  <a:pt x="1268508" y="3552987"/>
                  <a:pt x="152783" y="2695562"/>
                  <a:pt x="13843" y="1781868"/>
                </a:cubicBezTo>
                <a:lnTo>
                  <a:pt x="0" y="1602993"/>
                </a:lnTo>
                <a:lnTo>
                  <a:pt x="0" y="1591743"/>
                </a:lnTo>
                <a:lnTo>
                  <a:pt x="7790" y="1435375"/>
                </a:lnTo>
                <a:cubicBezTo>
                  <a:pt x="88436" y="630295"/>
                  <a:pt x="758995" y="0"/>
                  <a:pt x="15716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23" name="Otsikko 1">
            <a:extLst>
              <a:ext uri="{FF2B5EF4-FFF2-40B4-BE49-F238E27FC236}">
                <a16:creationId xmlns:a16="http://schemas.microsoft.com/office/drawing/2014/main" id="{10C21353-E662-A370-76E8-8B375D7068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24" name="Sisällön paikkamerkki 2">
            <a:extLst>
              <a:ext uri="{FF2B5EF4-FFF2-40B4-BE49-F238E27FC236}">
                <a16:creationId xmlns:a16="http://schemas.microsoft.com/office/drawing/2014/main" id="{287405B4-BE24-E005-CD80-0EE4814FEC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848648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valkoinen (punain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A700FC5-081A-AC4B-ECD1-BCE99571D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4"/>
            <a:ext cx="2765425" cy="734566"/>
          </a:xfrm>
          <a:prstGeom prst="rect">
            <a:avLst/>
          </a:prstGeom>
        </p:spPr>
      </p:pic>
      <p:pic>
        <p:nvPicPr>
          <p:cNvPr id="18" name="Kuva">
            <a:extLst>
              <a:ext uri="{FF2B5EF4-FFF2-40B4-BE49-F238E27FC236}">
                <a16:creationId xmlns:a16="http://schemas.microsoft.com/office/drawing/2014/main" id="{EF98B83C-725F-0BAD-E4D4-D7A428027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A18A47CB-98F3-CB1F-D682-88FFF42F4E6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456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7824446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C913CA0B-44C9-CF29-C8D1-6423C991C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22873" y="1210782"/>
            <a:ext cx="4386956" cy="3896331"/>
          </a:xfrm>
          <a:custGeom>
            <a:avLst/>
            <a:gdLst>
              <a:gd name="connsiteX0" fmla="*/ 2673722 w 4218938"/>
              <a:gd name="connsiteY0" fmla="*/ 3269886 h 3747104"/>
              <a:gd name="connsiteX1" fmla="*/ 2912330 w 4218938"/>
              <a:gd name="connsiteY1" fmla="*/ 3508494 h 3747104"/>
              <a:gd name="connsiteX2" fmla="*/ 2673722 w 4218938"/>
              <a:gd name="connsiteY2" fmla="*/ 3747104 h 3747104"/>
              <a:gd name="connsiteX3" fmla="*/ 2435112 w 4218938"/>
              <a:gd name="connsiteY3" fmla="*/ 3508494 h 3747104"/>
              <a:gd name="connsiteX4" fmla="*/ 2673722 w 4218938"/>
              <a:gd name="connsiteY4" fmla="*/ 3269886 h 3747104"/>
              <a:gd name="connsiteX5" fmla="*/ 1635199 w 4218938"/>
              <a:gd name="connsiteY5" fmla="*/ 3269886 h 3747104"/>
              <a:gd name="connsiteX6" fmla="*/ 1873809 w 4218938"/>
              <a:gd name="connsiteY6" fmla="*/ 3508494 h 3747104"/>
              <a:gd name="connsiteX7" fmla="*/ 1635199 w 4218938"/>
              <a:gd name="connsiteY7" fmla="*/ 3747104 h 3747104"/>
              <a:gd name="connsiteX8" fmla="*/ 1396590 w 4218938"/>
              <a:gd name="connsiteY8" fmla="*/ 3508494 h 3747104"/>
              <a:gd name="connsiteX9" fmla="*/ 1635199 w 4218938"/>
              <a:gd name="connsiteY9" fmla="*/ 3269886 h 3747104"/>
              <a:gd name="connsiteX10" fmla="*/ 2019098 w 4218938"/>
              <a:gd name="connsiteY10" fmla="*/ 0 h 3747104"/>
              <a:gd name="connsiteX11" fmla="*/ 2036522 w 4218938"/>
              <a:gd name="connsiteY11" fmla="*/ 0 h 3747104"/>
              <a:gd name="connsiteX12" fmla="*/ 2209578 w 4218938"/>
              <a:gd name="connsiteY12" fmla="*/ 11529 h 3747104"/>
              <a:gd name="connsiteX13" fmla="*/ 3174210 w 4218938"/>
              <a:gd name="connsiteY13" fmla="*/ 741376 h 3747104"/>
              <a:gd name="connsiteX14" fmla="*/ 3260160 w 4218938"/>
              <a:gd name="connsiteY14" fmla="*/ 741376 h 3747104"/>
              <a:gd name="connsiteX15" fmla="*/ 4218938 w 4218938"/>
              <a:gd name="connsiteY15" fmla="*/ 1700156 h 3747104"/>
              <a:gd name="connsiteX16" fmla="*/ 4218782 w 4218938"/>
              <a:gd name="connsiteY16" fmla="*/ 1700467 h 3747104"/>
              <a:gd name="connsiteX17" fmla="*/ 3260003 w 4218938"/>
              <a:gd name="connsiteY17" fmla="*/ 2659246 h 3747104"/>
              <a:gd name="connsiteX18" fmla="*/ 958779 w 4218938"/>
              <a:gd name="connsiteY18" fmla="*/ 2659246 h 3747104"/>
              <a:gd name="connsiteX19" fmla="*/ 0 w 4218938"/>
              <a:gd name="connsiteY19" fmla="*/ 1700310 h 3747104"/>
              <a:gd name="connsiteX20" fmla="*/ 958779 w 4218938"/>
              <a:gd name="connsiteY20" fmla="*/ 741531 h 3747104"/>
              <a:gd name="connsiteX21" fmla="*/ 995704 w 4218938"/>
              <a:gd name="connsiteY21" fmla="*/ 741531 h 3747104"/>
              <a:gd name="connsiteX22" fmla="*/ 1849975 w 4218938"/>
              <a:gd name="connsiteY22" fmla="*/ 15806 h 374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218938" h="3747104">
                <a:moveTo>
                  <a:pt x="2673722" y="3269886"/>
                </a:moveTo>
                <a:cubicBezTo>
                  <a:pt x="2805437" y="3269886"/>
                  <a:pt x="2912330" y="3376779"/>
                  <a:pt x="2912330" y="3508494"/>
                </a:cubicBezTo>
                <a:cubicBezTo>
                  <a:pt x="2912330" y="3640210"/>
                  <a:pt x="2805437" y="3747104"/>
                  <a:pt x="2673722" y="3747104"/>
                </a:cubicBezTo>
                <a:cubicBezTo>
                  <a:pt x="2542005" y="3747104"/>
                  <a:pt x="2435112" y="3640210"/>
                  <a:pt x="2435112" y="3508494"/>
                </a:cubicBezTo>
                <a:cubicBezTo>
                  <a:pt x="2435112" y="3376779"/>
                  <a:pt x="2542005" y="3269886"/>
                  <a:pt x="2673722" y="3269886"/>
                </a:cubicBezTo>
                <a:close/>
                <a:moveTo>
                  <a:pt x="1635199" y="3269886"/>
                </a:moveTo>
                <a:cubicBezTo>
                  <a:pt x="1766914" y="3269886"/>
                  <a:pt x="1873809" y="3376779"/>
                  <a:pt x="1873809" y="3508494"/>
                </a:cubicBezTo>
                <a:cubicBezTo>
                  <a:pt x="1873809" y="3640210"/>
                  <a:pt x="1766914" y="3747104"/>
                  <a:pt x="1635199" y="3747104"/>
                </a:cubicBezTo>
                <a:cubicBezTo>
                  <a:pt x="1503484" y="3747104"/>
                  <a:pt x="1396590" y="3640210"/>
                  <a:pt x="1396590" y="3508494"/>
                </a:cubicBezTo>
                <a:cubicBezTo>
                  <a:pt x="1396590" y="3376779"/>
                  <a:pt x="1503484" y="3269886"/>
                  <a:pt x="1635199" y="3269886"/>
                </a:cubicBezTo>
                <a:close/>
                <a:moveTo>
                  <a:pt x="2019098" y="0"/>
                </a:moveTo>
                <a:lnTo>
                  <a:pt x="2036522" y="0"/>
                </a:lnTo>
                <a:lnTo>
                  <a:pt x="2209578" y="11529"/>
                </a:lnTo>
                <a:cubicBezTo>
                  <a:pt x="2624543" y="72097"/>
                  <a:pt x="2985789" y="354354"/>
                  <a:pt x="3174210" y="741376"/>
                </a:cubicBezTo>
                <a:lnTo>
                  <a:pt x="3260160" y="741376"/>
                </a:lnTo>
                <a:cubicBezTo>
                  <a:pt x="3788884" y="741376"/>
                  <a:pt x="4218938" y="1171431"/>
                  <a:pt x="4218938" y="1700156"/>
                </a:cubicBezTo>
                <a:lnTo>
                  <a:pt x="4218782" y="1700467"/>
                </a:lnTo>
                <a:cubicBezTo>
                  <a:pt x="4218782" y="2229192"/>
                  <a:pt x="3788728" y="2659246"/>
                  <a:pt x="3260003" y="2659246"/>
                </a:cubicBezTo>
                <a:lnTo>
                  <a:pt x="958779" y="2659246"/>
                </a:lnTo>
                <a:cubicBezTo>
                  <a:pt x="430054" y="2659246"/>
                  <a:pt x="0" y="2229035"/>
                  <a:pt x="0" y="1700310"/>
                </a:cubicBezTo>
                <a:cubicBezTo>
                  <a:pt x="0" y="1171586"/>
                  <a:pt x="430054" y="741531"/>
                  <a:pt x="958779" y="741531"/>
                </a:cubicBezTo>
                <a:lnTo>
                  <a:pt x="995704" y="741531"/>
                </a:lnTo>
                <a:cubicBezTo>
                  <a:pt x="1136340" y="363877"/>
                  <a:pt x="1453248" y="84690"/>
                  <a:pt x="1849975" y="15806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B8ED1808-2BF7-7846-718F-446C70C9CB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F55F0934-939A-955F-8A4E-E6337B72A6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700040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C20113C1-3A1E-A727-A40B-2687A88CB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16080" y="1345802"/>
            <a:ext cx="3566453" cy="3657496"/>
          </a:xfrm>
          <a:custGeom>
            <a:avLst/>
            <a:gdLst>
              <a:gd name="connsiteX0" fmla="*/ 1760916 w 3474428"/>
              <a:gd name="connsiteY0" fmla="*/ 0 h 3563122"/>
              <a:gd name="connsiteX1" fmla="*/ 3474428 w 3474428"/>
              <a:gd name="connsiteY1" fmla="*/ 1310652 h 3563122"/>
              <a:gd name="connsiteX2" fmla="*/ 3463196 w 3474428"/>
              <a:gd name="connsiteY2" fmla="*/ 3563122 h 3563122"/>
              <a:gd name="connsiteX3" fmla="*/ 2174181 w 3474428"/>
              <a:gd name="connsiteY3" fmla="*/ 3563122 h 3563122"/>
              <a:gd name="connsiteX4" fmla="*/ 2183264 w 3474428"/>
              <a:gd name="connsiteY4" fmla="*/ 2546479 h 3563122"/>
              <a:gd name="connsiteX5" fmla="*/ 2185081 w 3474428"/>
              <a:gd name="connsiteY5" fmla="*/ 2546479 h 3563122"/>
              <a:gd name="connsiteX6" fmla="*/ 1731680 w 3474428"/>
              <a:gd name="connsiteY6" fmla="*/ 2094400 h 3563122"/>
              <a:gd name="connsiteX7" fmla="*/ 1278279 w 3474428"/>
              <a:gd name="connsiteY7" fmla="*/ 2547800 h 3563122"/>
              <a:gd name="connsiteX8" fmla="*/ 1277948 w 3474428"/>
              <a:gd name="connsiteY8" fmla="*/ 2547800 h 3563122"/>
              <a:gd name="connsiteX9" fmla="*/ 1283894 w 3474428"/>
              <a:gd name="connsiteY9" fmla="*/ 3563122 h 3563122"/>
              <a:gd name="connsiteX10" fmla="*/ 0 w 3474428"/>
              <a:gd name="connsiteY10" fmla="*/ 3563122 h 3563122"/>
              <a:gd name="connsiteX11" fmla="*/ 0 w 3474428"/>
              <a:gd name="connsiteY11" fmla="*/ 1343191 h 356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428" h="3563122">
                <a:moveTo>
                  <a:pt x="1760916" y="0"/>
                </a:moveTo>
                <a:lnTo>
                  <a:pt x="3474428" y="1310652"/>
                </a:lnTo>
                <a:lnTo>
                  <a:pt x="3463196" y="3563122"/>
                </a:lnTo>
                <a:lnTo>
                  <a:pt x="2174181" y="3563122"/>
                </a:lnTo>
                <a:cubicBezTo>
                  <a:pt x="2174181" y="3563122"/>
                  <a:pt x="2183264" y="2546479"/>
                  <a:pt x="2183264" y="2546479"/>
                </a:cubicBezTo>
                <a:lnTo>
                  <a:pt x="2185081" y="2546479"/>
                </a:lnTo>
                <a:cubicBezTo>
                  <a:pt x="2184421" y="2296737"/>
                  <a:pt x="1982083" y="2094400"/>
                  <a:pt x="1731680" y="2094400"/>
                </a:cubicBezTo>
                <a:cubicBezTo>
                  <a:pt x="1481277" y="2094400"/>
                  <a:pt x="1278279" y="2297397"/>
                  <a:pt x="1278279" y="2547800"/>
                </a:cubicBezTo>
                <a:lnTo>
                  <a:pt x="1277948" y="2547800"/>
                </a:lnTo>
                <a:lnTo>
                  <a:pt x="1283894" y="3563122"/>
                </a:lnTo>
                <a:lnTo>
                  <a:pt x="0" y="3563122"/>
                </a:lnTo>
                <a:lnTo>
                  <a:pt x="0" y="134319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9D155B5-4174-10C8-115B-B9D61F974B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710BA9C9-CE48-68F1-9BC0-820A9E5DC2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6803908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3169AB7E-C761-156E-F906-8C03230BB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8581" y="1850065"/>
            <a:ext cx="3994479" cy="2965354"/>
          </a:xfrm>
          <a:custGeom>
            <a:avLst/>
            <a:gdLst>
              <a:gd name="connsiteX0" fmla="*/ 355267 w 3513838"/>
              <a:gd name="connsiteY0" fmla="*/ 1939502 h 2608544"/>
              <a:gd name="connsiteX1" fmla="*/ 540513 w 3513838"/>
              <a:gd name="connsiteY1" fmla="*/ 2202652 h 2608544"/>
              <a:gd name="connsiteX2" fmla="*/ 693024 w 3513838"/>
              <a:gd name="connsiteY2" fmla="*/ 2260764 h 2608544"/>
              <a:gd name="connsiteX3" fmla="*/ 693024 w 3513838"/>
              <a:gd name="connsiteY3" fmla="*/ 2261272 h 2608544"/>
              <a:gd name="connsiteX4" fmla="*/ 1114395 w 3513838"/>
              <a:gd name="connsiteY4" fmla="*/ 2072092 h 2608544"/>
              <a:gd name="connsiteX5" fmla="*/ 1168445 w 3513838"/>
              <a:gd name="connsiteY5" fmla="*/ 1939629 h 2608544"/>
              <a:gd name="connsiteX6" fmla="*/ 1289490 w 3513838"/>
              <a:gd name="connsiteY6" fmla="*/ 1939629 h 2608544"/>
              <a:gd name="connsiteX7" fmla="*/ 1289490 w 3513838"/>
              <a:gd name="connsiteY7" fmla="*/ 1940897 h 2608544"/>
              <a:gd name="connsiteX8" fmla="*/ 1443270 w 3513838"/>
              <a:gd name="connsiteY8" fmla="*/ 1940897 h 2608544"/>
              <a:gd name="connsiteX9" fmla="*/ 1836093 w 3513838"/>
              <a:gd name="connsiteY9" fmla="*/ 2333720 h 2608544"/>
              <a:gd name="connsiteX10" fmla="*/ 2228788 w 3513838"/>
              <a:gd name="connsiteY10" fmla="*/ 1942166 h 2608544"/>
              <a:gd name="connsiteX11" fmla="*/ 2228535 w 3513838"/>
              <a:gd name="connsiteY11" fmla="*/ 1940009 h 2608544"/>
              <a:gd name="connsiteX12" fmla="*/ 2579360 w 3513838"/>
              <a:gd name="connsiteY12" fmla="*/ 1939629 h 2608544"/>
              <a:gd name="connsiteX13" fmla="*/ 2764606 w 3513838"/>
              <a:gd name="connsiteY13" fmla="*/ 2202779 h 2608544"/>
              <a:gd name="connsiteX14" fmla="*/ 2917118 w 3513838"/>
              <a:gd name="connsiteY14" fmla="*/ 2260891 h 2608544"/>
              <a:gd name="connsiteX15" fmla="*/ 2917118 w 3513838"/>
              <a:gd name="connsiteY15" fmla="*/ 2261398 h 2608544"/>
              <a:gd name="connsiteX16" fmla="*/ 3338488 w 3513838"/>
              <a:gd name="connsiteY16" fmla="*/ 2072219 h 2608544"/>
              <a:gd name="connsiteX17" fmla="*/ 3392540 w 3513838"/>
              <a:gd name="connsiteY17" fmla="*/ 1939755 h 2608544"/>
              <a:gd name="connsiteX18" fmla="*/ 3513548 w 3513838"/>
              <a:gd name="connsiteY18" fmla="*/ 1939755 h 2608544"/>
              <a:gd name="connsiteX19" fmla="*/ 3501475 w 3513838"/>
              <a:gd name="connsiteY19" fmla="*/ 2067248 h 2608544"/>
              <a:gd name="connsiteX20" fmla="*/ 2917118 w 3513838"/>
              <a:gd name="connsiteY20" fmla="*/ 2575429 h 2608544"/>
              <a:gd name="connsiteX21" fmla="*/ 2914833 w 3513838"/>
              <a:gd name="connsiteY21" fmla="*/ 2575429 h 2608544"/>
              <a:gd name="connsiteX22" fmla="*/ 2387516 w 3513838"/>
              <a:gd name="connsiteY22" fmla="*/ 2316845 h 2608544"/>
              <a:gd name="connsiteX23" fmla="*/ 1836093 w 3513838"/>
              <a:gd name="connsiteY23" fmla="*/ 2608544 h 2608544"/>
              <a:gd name="connsiteX24" fmla="*/ 1229348 w 3513838"/>
              <a:gd name="connsiteY24" fmla="*/ 2219019 h 2608544"/>
              <a:gd name="connsiteX25" fmla="*/ 693024 w 3513838"/>
              <a:gd name="connsiteY25" fmla="*/ 2575429 h 2608544"/>
              <a:gd name="connsiteX26" fmla="*/ 690739 w 3513838"/>
              <a:gd name="connsiteY26" fmla="*/ 2575429 h 2608544"/>
              <a:gd name="connsiteX27" fmla="*/ 4441 w 3513838"/>
              <a:gd name="connsiteY27" fmla="*/ 1939882 h 2608544"/>
              <a:gd name="connsiteX28" fmla="*/ 3513584 w 3513838"/>
              <a:gd name="connsiteY28" fmla="*/ 1939374 h 2608544"/>
              <a:gd name="connsiteX29" fmla="*/ 3513584 w 3513838"/>
              <a:gd name="connsiteY29" fmla="*/ 1939755 h 2608544"/>
              <a:gd name="connsiteX30" fmla="*/ 3513548 w 3513838"/>
              <a:gd name="connsiteY30" fmla="*/ 1939755 h 2608544"/>
              <a:gd name="connsiteX31" fmla="*/ 350825 w 3513838"/>
              <a:gd name="connsiteY31" fmla="*/ 968736 h 2608544"/>
              <a:gd name="connsiteX32" fmla="*/ 536071 w 3513838"/>
              <a:gd name="connsiteY32" fmla="*/ 1231886 h 2608544"/>
              <a:gd name="connsiteX33" fmla="*/ 688583 w 3513838"/>
              <a:gd name="connsiteY33" fmla="*/ 1289998 h 2608544"/>
              <a:gd name="connsiteX34" fmla="*/ 688583 w 3513838"/>
              <a:gd name="connsiteY34" fmla="*/ 1290506 h 2608544"/>
              <a:gd name="connsiteX35" fmla="*/ 1109954 w 3513838"/>
              <a:gd name="connsiteY35" fmla="*/ 1101326 h 2608544"/>
              <a:gd name="connsiteX36" fmla="*/ 1164006 w 3513838"/>
              <a:gd name="connsiteY36" fmla="*/ 968736 h 2608544"/>
              <a:gd name="connsiteX37" fmla="*/ 1285049 w 3513838"/>
              <a:gd name="connsiteY37" fmla="*/ 968736 h 2608544"/>
              <a:gd name="connsiteX38" fmla="*/ 1285049 w 3513838"/>
              <a:gd name="connsiteY38" fmla="*/ 970385 h 2608544"/>
              <a:gd name="connsiteX39" fmla="*/ 1443523 w 3513838"/>
              <a:gd name="connsiteY39" fmla="*/ 970385 h 2608544"/>
              <a:gd name="connsiteX40" fmla="*/ 1836346 w 3513838"/>
              <a:gd name="connsiteY40" fmla="*/ 1363208 h 2608544"/>
              <a:gd name="connsiteX41" fmla="*/ 2229042 w 3513838"/>
              <a:gd name="connsiteY41" fmla="*/ 971400 h 2608544"/>
              <a:gd name="connsiteX42" fmla="*/ 2228662 w 3513838"/>
              <a:gd name="connsiteY42" fmla="*/ 969117 h 2608544"/>
              <a:gd name="connsiteX43" fmla="*/ 2579488 w 3513838"/>
              <a:gd name="connsiteY43" fmla="*/ 968736 h 2608544"/>
              <a:gd name="connsiteX44" fmla="*/ 2764734 w 3513838"/>
              <a:gd name="connsiteY44" fmla="*/ 1231886 h 2608544"/>
              <a:gd name="connsiteX45" fmla="*/ 2917244 w 3513838"/>
              <a:gd name="connsiteY45" fmla="*/ 1289998 h 2608544"/>
              <a:gd name="connsiteX46" fmla="*/ 2917244 w 3513838"/>
              <a:gd name="connsiteY46" fmla="*/ 1290506 h 2608544"/>
              <a:gd name="connsiteX47" fmla="*/ 3338615 w 3513838"/>
              <a:gd name="connsiteY47" fmla="*/ 1101326 h 2608544"/>
              <a:gd name="connsiteX48" fmla="*/ 3392667 w 3513838"/>
              <a:gd name="connsiteY48" fmla="*/ 968736 h 2608544"/>
              <a:gd name="connsiteX49" fmla="*/ 3513710 w 3513838"/>
              <a:gd name="connsiteY49" fmla="*/ 968736 h 2608544"/>
              <a:gd name="connsiteX50" fmla="*/ 2917244 w 3513838"/>
              <a:gd name="connsiteY50" fmla="*/ 1604663 h 2608544"/>
              <a:gd name="connsiteX51" fmla="*/ 2914961 w 3513838"/>
              <a:gd name="connsiteY51" fmla="*/ 1604663 h 2608544"/>
              <a:gd name="connsiteX52" fmla="*/ 2387771 w 3513838"/>
              <a:gd name="connsiteY52" fmla="*/ 1346206 h 2608544"/>
              <a:gd name="connsiteX53" fmla="*/ 1836219 w 3513838"/>
              <a:gd name="connsiteY53" fmla="*/ 1638160 h 2608544"/>
              <a:gd name="connsiteX54" fmla="*/ 1227065 w 3513838"/>
              <a:gd name="connsiteY54" fmla="*/ 1243433 h 2608544"/>
              <a:gd name="connsiteX55" fmla="*/ 688456 w 3513838"/>
              <a:gd name="connsiteY55" fmla="*/ 1604663 h 2608544"/>
              <a:gd name="connsiteX56" fmla="*/ 686172 w 3513838"/>
              <a:gd name="connsiteY56" fmla="*/ 1604663 h 2608544"/>
              <a:gd name="connsiteX57" fmla="*/ 686426 w 3513838"/>
              <a:gd name="connsiteY57" fmla="*/ 1604790 h 2608544"/>
              <a:gd name="connsiteX58" fmla="*/ 0 w 3513838"/>
              <a:gd name="connsiteY58" fmla="*/ 969117 h 2608544"/>
              <a:gd name="connsiteX59" fmla="*/ 353617 w 3513838"/>
              <a:gd name="connsiteY59" fmla="*/ 0 h 2608544"/>
              <a:gd name="connsiteX60" fmla="*/ 538863 w 3513838"/>
              <a:gd name="connsiteY60" fmla="*/ 263152 h 2608544"/>
              <a:gd name="connsiteX61" fmla="*/ 691374 w 3513838"/>
              <a:gd name="connsiteY61" fmla="*/ 321263 h 2608544"/>
              <a:gd name="connsiteX62" fmla="*/ 691374 w 3513838"/>
              <a:gd name="connsiteY62" fmla="*/ 321770 h 2608544"/>
              <a:gd name="connsiteX63" fmla="*/ 1112746 w 3513838"/>
              <a:gd name="connsiteY63" fmla="*/ 132590 h 2608544"/>
              <a:gd name="connsiteX64" fmla="*/ 1166796 w 3513838"/>
              <a:gd name="connsiteY64" fmla="*/ 127 h 2608544"/>
              <a:gd name="connsiteX65" fmla="*/ 1168066 w 3513838"/>
              <a:gd name="connsiteY65" fmla="*/ 127 h 2608544"/>
              <a:gd name="connsiteX66" fmla="*/ 1443015 w 3513838"/>
              <a:gd name="connsiteY66" fmla="*/ 127 h 2608544"/>
              <a:gd name="connsiteX67" fmla="*/ 1835838 w 3513838"/>
              <a:gd name="connsiteY67" fmla="*/ 392950 h 2608544"/>
              <a:gd name="connsiteX68" fmla="*/ 2228535 w 3513838"/>
              <a:gd name="connsiteY68" fmla="*/ 127 h 2608544"/>
              <a:gd name="connsiteX69" fmla="*/ 2503486 w 3513838"/>
              <a:gd name="connsiteY69" fmla="*/ 127 h 2608544"/>
              <a:gd name="connsiteX70" fmla="*/ 2579360 w 3513838"/>
              <a:gd name="connsiteY70" fmla="*/ 127 h 2608544"/>
              <a:gd name="connsiteX71" fmla="*/ 2764860 w 3513838"/>
              <a:gd name="connsiteY71" fmla="*/ 263405 h 2608544"/>
              <a:gd name="connsiteX72" fmla="*/ 2917370 w 3513838"/>
              <a:gd name="connsiteY72" fmla="*/ 321517 h 2608544"/>
              <a:gd name="connsiteX73" fmla="*/ 2917370 w 3513838"/>
              <a:gd name="connsiteY73" fmla="*/ 322024 h 2608544"/>
              <a:gd name="connsiteX74" fmla="*/ 3338743 w 3513838"/>
              <a:gd name="connsiteY74" fmla="*/ 132845 h 2608544"/>
              <a:gd name="connsiteX75" fmla="*/ 3392793 w 3513838"/>
              <a:gd name="connsiteY75" fmla="*/ 255 h 2608544"/>
              <a:gd name="connsiteX76" fmla="*/ 3513838 w 3513838"/>
              <a:gd name="connsiteY76" fmla="*/ 255 h 2608544"/>
              <a:gd name="connsiteX77" fmla="*/ 2917370 w 3513838"/>
              <a:gd name="connsiteY77" fmla="*/ 636182 h 2608544"/>
              <a:gd name="connsiteX78" fmla="*/ 2915087 w 3513838"/>
              <a:gd name="connsiteY78" fmla="*/ 636182 h 2608544"/>
              <a:gd name="connsiteX79" fmla="*/ 2387009 w 3513838"/>
              <a:gd name="connsiteY79" fmla="*/ 376709 h 2608544"/>
              <a:gd name="connsiteX80" fmla="*/ 1835838 w 3513838"/>
              <a:gd name="connsiteY80" fmla="*/ 667901 h 2608544"/>
              <a:gd name="connsiteX81" fmla="*/ 1228714 w 3513838"/>
              <a:gd name="connsiteY81" fmla="*/ 277616 h 2608544"/>
              <a:gd name="connsiteX82" fmla="*/ 691374 w 3513838"/>
              <a:gd name="connsiteY82" fmla="*/ 636054 h 2608544"/>
              <a:gd name="connsiteX83" fmla="*/ 689090 w 3513838"/>
              <a:gd name="connsiteY83" fmla="*/ 636054 h 2608544"/>
              <a:gd name="connsiteX84" fmla="*/ 2664 w 3513838"/>
              <a:gd name="connsiteY84" fmla="*/ 508 h 260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513838" h="2608544">
                <a:moveTo>
                  <a:pt x="355267" y="1939502"/>
                </a:moveTo>
                <a:cubicBezTo>
                  <a:pt x="378486" y="2044686"/>
                  <a:pt x="442053" y="2140861"/>
                  <a:pt x="540513" y="2202652"/>
                </a:cubicBezTo>
                <a:cubicBezTo>
                  <a:pt x="588601" y="2232851"/>
                  <a:pt x="640368" y="2251882"/>
                  <a:pt x="693024" y="2260764"/>
                </a:cubicBezTo>
                <a:lnTo>
                  <a:pt x="693024" y="2261272"/>
                </a:lnTo>
                <a:cubicBezTo>
                  <a:pt x="853781" y="2288171"/>
                  <a:pt x="1022407" y="2218766"/>
                  <a:pt x="1114395" y="2072092"/>
                </a:cubicBezTo>
                <a:cubicBezTo>
                  <a:pt x="1140660" y="2030221"/>
                  <a:pt x="1158549" y="1985432"/>
                  <a:pt x="1168445" y="1939629"/>
                </a:cubicBezTo>
                <a:lnTo>
                  <a:pt x="1289490" y="1939629"/>
                </a:lnTo>
                <a:cubicBezTo>
                  <a:pt x="1289490" y="1939629"/>
                  <a:pt x="1289490" y="1940389"/>
                  <a:pt x="1289490" y="1940897"/>
                </a:cubicBezTo>
                <a:lnTo>
                  <a:pt x="1443270" y="1940897"/>
                </a:lnTo>
                <a:cubicBezTo>
                  <a:pt x="1443270" y="2157483"/>
                  <a:pt x="1619507" y="2333720"/>
                  <a:pt x="1836093" y="2333720"/>
                </a:cubicBezTo>
                <a:cubicBezTo>
                  <a:pt x="2052298" y="2333720"/>
                  <a:pt x="2228154" y="2158117"/>
                  <a:pt x="2228788" y="1942166"/>
                </a:cubicBezTo>
                <a:cubicBezTo>
                  <a:pt x="2228788" y="1941404"/>
                  <a:pt x="2228535" y="1940770"/>
                  <a:pt x="2228535" y="1940009"/>
                </a:cubicBezTo>
                <a:lnTo>
                  <a:pt x="2579360" y="1939629"/>
                </a:lnTo>
                <a:cubicBezTo>
                  <a:pt x="2602580" y="2044812"/>
                  <a:pt x="2666146" y="2140989"/>
                  <a:pt x="2764606" y="2202779"/>
                </a:cubicBezTo>
                <a:cubicBezTo>
                  <a:pt x="2812694" y="2232977"/>
                  <a:pt x="2864462" y="2252009"/>
                  <a:pt x="2917118" y="2260891"/>
                </a:cubicBezTo>
                <a:lnTo>
                  <a:pt x="2917118" y="2261398"/>
                </a:lnTo>
                <a:cubicBezTo>
                  <a:pt x="3077876" y="2288297"/>
                  <a:pt x="3246500" y="2218893"/>
                  <a:pt x="3338488" y="2072219"/>
                </a:cubicBezTo>
                <a:cubicBezTo>
                  <a:pt x="3364753" y="2030349"/>
                  <a:pt x="3382643" y="1985559"/>
                  <a:pt x="3392540" y="1939755"/>
                </a:cubicBezTo>
                <a:lnTo>
                  <a:pt x="3513548" y="1939755"/>
                </a:lnTo>
                <a:lnTo>
                  <a:pt x="3501475" y="2067248"/>
                </a:lnTo>
                <a:cubicBezTo>
                  <a:pt x="3446769" y="2355982"/>
                  <a:pt x="3212543" y="2570765"/>
                  <a:pt x="2917118" y="2575429"/>
                </a:cubicBezTo>
                <a:cubicBezTo>
                  <a:pt x="2916356" y="2575429"/>
                  <a:pt x="2915595" y="2575429"/>
                  <a:pt x="2914833" y="2575429"/>
                </a:cubicBezTo>
                <a:cubicBezTo>
                  <a:pt x="2707510" y="2577966"/>
                  <a:pt x="2516174" y="2476334"/>
                  <a:pt x="2387516" y="2316845"/>
                </a:cubicBezTo>
                <a:cubicBezTo>
                  <a:pt x="2267107" y="2492829"/>
                  <a:pt x="2064859" y="2608544"/>
                  <a:pt x="1836093" y="2608544"/>
                </a:cubicBezTo>
                <a:cubicBezTo>
                  <a:pt x="1567106" y="2608544"/>
                  <a:pt x="1335041" y="2448675"/>
                  <a:pt x="1229348" y="2219019"/>
                </a:cubicBezTo>
                <a:cubicBezTo>
                  <a:pt x="1133934" y="2428247"/>
                  <a:pt x="933843" y="2571748"/>
                  <a:pt x="693024" y="2575429"/>
                </a:cubicBezTo>
                <a:cubicBezTo>
                  <a:pt x="692262" y="2575429"/>
                  <a:pt x="691501" y="2575429"/>
                  <a:pt x="690739" y="2575429"/>
                </a:cubicBezTo>
                <a:cubicBezTo>
                  <a:pt x="347020" y="2579488"/>
                  <a:pt x="47073" y="2298193"/>
                  <a:pt x="4441" y="1939882"/>
                </a:cubicBezTo>
                <a:close/>
                <a:moveTo>
                  <a:pt x="3513584" y="1939374"/>
                </a:moveTo>
                <a:lnTo>
                  <a:pt x="3513584" y="1939755"/>
                </a:lnTo>
                <a:lnTo>
                  <a:pt x="3513548" y="1939755"/>
                </a:lnTo>
                <a:close/>
                <a:moveTo>
                  <a:pt x="350825" y="968736"/>
                </a:moveTo>
                <a:cubicBezTo>
                  <a:pt x="374045" y="1073920"/>
                  <a:pt x="437612" y="1170096"/>
                  <a:pt x="536071" y="1231886"/>
                </a:cubicBezTo>
                <a:cubicBezTo>
                  <a:pt x="584033" y="1262085"/>
                  <a:pt x="635927" y="1281116"/>
                  <a:pt x="688583" y="1289998"/>
                </a:cubicBezTo>
                <a:lnTo>
                  <a:pt x="688583" y="1290506"/>
                </a:lnTo>
                <a:cubicBezTo>
                  <a:pt x="849341" y="1317405"/>
                  <a:pt x="1017839" y="1248001"/>
                  <a:pt x="1109954" y="1101326"/>
                </a:cubicBezTo>
                <a:cubicBezTo>
                  <a:pt x="1136218" y="1059328"/>
                  <a:pt x="1154108" y="1014540"/>
                  <a:pt x="1164006" y="968736"/>
                </a:cubicBezTo>
                <a:lnTo>
                  <a:pt x="1285049" y="968736"/>
                </a:lnTo>
                <a:cubicBezTo>
                  <a:pt x="1285049" y="969244"/>
                  <a:pt x="1285049" y="970385"/>
                  <a:pt x="1285049" y="970385"/>
                </a:cubicBezTo>
                <a:lnTo>
                  <a:pt x="1443523" y="970385"/>
                </a:lnTo>
                <a:cubicBezTo>
                  <a:pt x="1443523" y="1186971"/>
                  <a:pt x="1619761" y="1363208"/>
                  <a:pt x="1836346" y="1363208"/>
                </a:cubicBezTo>
                <a:cubicBezTo>
                  <a:pt x="2052551" y="1363208"/>
                  <a:pt x="2228535" y="1187605"/>
                  <a:pt x="2229042" y="971400"/>
                </a:cubicBezTo>
                <a:cubicBezTo>
                  <a:pt x="2228916" y="970640"/>
                  <a:pt x="2228662" y="969878"/>
                  <a:pt x="2228662" y="969117"/>
                </a:cubicBezTo>
                <a:lnTo>
                  <a:pt x="2579488" y="968736"/>
                </a:lnTo>
                <a:cubicBezTo>
                  <a:pt x="2602706" y="1073920"/>
                  <a:pt x="2666274" y="1170096"/>
                  <a:pt x="2764734" y="1231886"/>
                </a:cubicBezTo>
                <a:cubicBezTo>
                  <a:pt x="2812694" y="1262085"/>
                  <a:pt x="2864588" y="1281116"/>
                  <a:pt x="2917244" y="1289998"/>
                </a:cubicBezTo>
                <a:lnTo>
                  <a:pt x="2917244" y="1290506"/>
                </a:lnTo>
                <a:cubicBezTo>
                  <a:pt x="3078002" y="1317405"/>
                  <a:pt x="3246500" y="1248001"/>
                  <a:pt x="3338615" y="1101326"/>
                </a:cubicBezTo>
                <a:cubicBezTo>
                  <a:pt x="3364880" y="1059328"/>
                  <a:pt x="3382770" y="1014540"/>
                  <a:pt x="3392667" y="968736"/>
                </a:cubicBezTo>
                <a:lnTo>
                  <a:pt x="3513710" y="968736"/>
                </a:lnTo>
                <a:cubicBezTo>
                  <a:pt x="3512569" y="1319688"/>
                  <a:pt x="3254874" y="1599461"/>
                  <a:pt x="2917244" y="1604663"/>
                </a:cubicBezTo>
                <a:cubicBezTo>
                  <a:pt x="2916484" y="1604663"/>
                  <a:pt x="2915722" y="1604663"/>
                  <a:pt x="2914961" y="1604663"/>
                </a:cubicBezTo>
                <a:cubicBezTo>
                  <a:pt x="2707637" y="1607074"/>
                  <a:pt x="2516427" y="1505696"/>
                  <a:pt x="2387771" y="1346206"/>
                </a:cubicBezTo>
                <a:cubicBezTo>
                  <a:pt x="2267488" y="1522318"/>
                  <a:pt x="2065112" y="1638160"/>
                  <a:pt x="1836219" y="1638160"/>
                </a:cubicBezTo>
                <a:cubicBezTo>
                  <a:pt x="1565202" y="1638160"/>
                  <a:pt x="1331615" y="1475879"/>
                  <a:pt x="1227065" y="1243433"/>
                </a:cubicBezTo>
                <a:cubicBezTo>
                  <a:pt x="1132539" y="1455325"/>
                  <a:pt x="931179" y="1600984"/>
                  <a:pt x="688456" y="1604663"/>
                </a:cubicBezTo>
                <a:cubicBezTo>
                  <a:pt x="687694" y="1604663"/>
                  <a:pt x="686934" y="1604663"/>
                  <a:pt x="686172" y="1604663"/>
                </a:cubicBezTo>
                <a:lnTo>
                  <a:pt x="686426" y="1604790"/>
                </a:lnTo>
                <a:cubicBezTo>
                  <a:pt x="342705" y="1608850"/>
                  <a:pt x="42632" y="1327429"/>
                  <a:pt x="0" y="969117"/>
                </a:cubicBezTo>
                <a:close/>
                <a:moveTo>
                  <a:pt x="353617" y="0"/>
                </a:moveTo>
                <a:cubicBezTo>
                  <a:pt x="376837" y="105184"/>
                  <a:pt x="440404" y="201360"/>
                  <a:pt x="538863" y="263152"/>
                </a:cubicBezTo>
                <a:cubicBezTo>
                  <a:pt x="586824" y="293349"/>
                  <a:pt x="638719" y="312382"/>
                  <a:pt x="691374" y="321263"/>
                </a:cubicBezTo>
                <a:lnTo>
                  <a:pt x="691374" y="321770"/>
                </a:lnTo>
                <a:cubicBezTo>
                  <a:pt x="852132" y="348669"/>
                  <a:pt x="1020630" y="279265"/>
                  <a:pt x="1112746" y="132590"/>
                </a:cubicBezTo>
                <a:cubicBezTo>
                  <a:pt x="1139009" y="90594"/>
                  <a:pt x="1156900" y="45804"/>
                  <a:pt x="1166796" y="127"/>
                </a:cubicBezTo>
                <a:lnTo>
                  <a:pt x="1168066" y="127"/>
                </a:lnTo>
                <a:lnTo>
                  <a:pt x="1443015" y="127"/>
                </a:lnTo>
                <a:cubicBezTo>
                  <a:pt x="1443015" y="216713"/>
                  <a:pt x="1619254" y="392950"/>
                  <a:pt x="1835838" y="392950"/>
                </a:cubicBezTo>
                <a:cubicBezTo>
                  <a:pt x="2052298" y="392950"/>
                  <a:pt x="2228535" y="216713"/>
                  <a:pt x="2228535" y="127"/>
                </a:cubicBezTo>
                <a:lnTo>
                  <a:pt x="2503486" y="127"/>
                </a:lnTo>
                <a:lnTo>
                  <a:pt x="2579360" y="127"/>
                </a:lnTo>
                <a:cubicBezTo>
                  <a:pt x="2602580" y="105312"/>
                  <a:pt x="2666146" y="201487"/>
                  <a:pt x="2764860" y="263405"/>
                </a:cubicBezTo>
                <a:cubicBezTo>
                  <a:pt x="2812821" y="293602"/>
                  <a:pt x="2864716" y="312635"/>
                  <a:pt x="2917370" y="321517"/>
                </a:cubicBezTo>
                <a:lnTo>
                  <a:pt x="2917370" y="322024"/>
                </a:lnTo>
                <a:cubicBezTo>
                  <a:pt x="3078129" y="348923"/>
                  <a:pt x="3246627" y="279519"/>
                  <a:pt x="3338743" y="132845"/>
                </a:cubicBezTo>
                <a:cubicBezTo>
                  <a:pt x="3365006" y="90847"/>
                  <a:pt x="3382897" y="46058"/>
                  <a:pt x="3392793" y="255"/>
                </a:cubicBezTo>
                <a:lnTo>
                  <a:pt x="3513838" y="255"/>
                </a:lnTo>
                <a:cubicBezTo>
                  <a:pt x="3512696" y="351206"/>
                  <a:pt x="3255002" y="630978"/>
                  <a:pt x="2917370" y="636182"/>
                </a:cubicBezTo>
                <a:cubicBezTo>
                  <a:pt x="2916610" y="636182"/>
                  <a:pt x="2915848" y="636182"/>
                  <a:pt x="2915087" y="636182"/>
                </a:cubicBezTo>
                <a:cubicBezTo>
                  <a:pt x="2707256" y="638719"/>
                  <a:pt x="2515666" y="536707"/>
                  <a:pt x="2387009" y="376709"/>
                </a:cubicBezTo>
                <a:cubicBezTo>
                  <a:pt x="2266599" y="552312"/>
                  <a:pt x="2064478" y="667901"/>
                  <a:pt x="1835838" y="667901"/>
                </a:cubicBezTo>
                <a:cubicBezTo>
                  <a:pt x="1566598" y="667901"/>
                  <a:pt x="1334279" y="507650"/>
                  <a:pt x="1228714" y="277616"/>
                </a:cubicBezTo>
                <a:cubicBezTo>
                  <a:pt x="1133681" y="487985"/>
                  <a:pt x="932955" y="632374"/>
                  <a:pt x="691374" y="636054"/>
                </a:cubicBezTo>
                <a:cubicBezTo>
                  <a:pt x="690613" y="636054"/>
                  <a:pt x="689851" y="636054"/>
                  <a:pt x="689090" y="636054"/>
                </a:cubicBezTo>
                <a:cubicBezTo>
                  <a:pt x="345371" y="640242"/>
                  <a:pt x="45296" y="358819"/>
                  <a:pt x="2664" y="50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D05048C3-7FA6-3884-A3E9-700D49D2C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DA603E91-F656-12B5-2562-5589767A6D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7037282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skitetty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5941" y="2046515"/>
            <a:ext cx="9506859" cy="1148610"/>
          </a:xfrm>
        </p:spPr>
        <p:txBody>
          <a:bodyPr>
            <a:noAutofit/>
          </a:bodyPr>
          <a:lstStyle>
            <a:lvl1pPr algn="ctr">
              <a:defRPr sz="3800"/>
            </a:lvl1pPr>
          </a:lstStyle>
          <a:p>
            <a:r>
              <a:rPr lang="fi-FI" dirty="0"/>
              <a:t>Lisää tekstiä napsauttamalla</a:t>
            </a:r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125EE5CF-D820-EC6B-B521-B4A14B9F9AF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465941" y="3352147"/>
            <a:ext cx="9506859" cy="1814939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Lisää tekstiä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1652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11C1D0A0-B4E1-10DE-121D-A479D19B3C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pic>
        <p:nvPicPr>
          <p:cNvPr id="9" name="Kuva 2">
            <a:extLst>
              <a:ext uri="{FF2B5EF4-FFF2-40B4-BE49-F238E27FC236}">
                <a16:creationId xmlns:a16="http://schemas.microsoft.com/office/drawing/2014/main" id="{FA607794-4935-7662-5871-AD2ED2609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036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7C80A9E-A3B7-A6AF-80F7-86AFC224A8B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5655076" cy="68580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fi-FI" dirty="0"/>
            </a:br>
            <a:r>
              <a:rPr lang="fi-FI" dirty="0"/>
              <a:t>Lisää kuva napsauttamalla </a:t>
            </a:r>
            <a:br>
              <a:rPr lang="fi-FI" dirty="0"/>
            </a:br>
            <a:r>
              <a:rPr lang="fi-FI" dirty="0"/>
              <a:t>keskellä näkyvää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538C098E-3E44-B9F0-FC60-C2CF26355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5391" y="571499"/>
            <a:ext cx="5224437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1A7FEF0-1E42-E87F-44AE-D7AF91FB143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5390" y="2048747"/>
            <a:ext cx="5224437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8969525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5E40DAB-D981-7D68-5629-60F3AB80C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40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fi-FI" dirty="0"/>
            </a:br>
            <a:r>
              <a:rPr lang="fi-FI" dirty="0"/>
              <a:t>Lisää kuva kaarimuotoon napsauttamalla alla näkyvää kuvaketta. </a:t>
            </a:r>
            <a:br>
              <a:rPr lang="fi-FI" dirty="0"/>
            </a:br>
            <a:r>
              <a:rPr lang="fi-FI" dirty="0"/>
              <a:t>Kaareen sijoitetun kuvan rajausta voit muuttaa helposti aktivoimalla kuvalaatikon ja valitsemalla Muotoile-välilehdeltä Rajaa-työkalu. Nyt voit siirtää kuvaa hiirellä/nuolinäppäimillä tai skaalata kuvaa tarttumalla kuvan kulmissa oleviin valkoisiin palloihin. Kun kuvasta näkyy sopiva kohta, klikkaa kuvan ulkopuolelle. </a:t>
            </a:r>
            <a:br>
              <a:rPr lang="fi-FI" dirty="0"/>
            </a:br>
            <a:r>
              <a:rPr lang="fi-FI" dirty="0"/>
              <a:t>Kuvan voi poistaa/vaihtaa klikkaamalla </a:t>
            </a:r>
            <a:r>
              <a:rPr lang="fi-FI" dirty="0" err="1"/>
              <a:t>Delete</a:t>
            </a:r>
            <a:r>
              <a:rPr lang="fi-FI" dirty="0"/>
              <a:t>-näppäintä.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242EB14F-ACB7-4C77-5CF1-616AC397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1213" y="571499"/>
            <a:ext cx="6548615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1DFC1383-5B5F-9DE1-C50A-5F631A3705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61212" y="2048747"/>
            <a:ext cx="6548615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1700158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1">
            <a:extLst>
              <a:ext uri="{FF2B5EF4-FFF2-40B4-BE49-F238E27FC236}">
                <a16:creationId xmlns:a16="http://schemas.microsoft.com/office/drawing/2014/main" id="{6E2A3B3F-ED59-5905-C8DB-A53BFFB1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079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6292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0" y="1714500"/>
            <a:ext cx="10827659" cy="4114801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84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valkoinen (sinin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4">
            <a:extLst>
              <a:ext uri="{FF2B5EF4-FFF2-40B4-BE49-F238E27FC236}">
                <a16:creationId xmlns:a16="http://schemas.microsoft.com/office/drawing/2014/main" id="{C2D76F7B-DB50-AA33-6FAA-94C18A533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20" r="-1"/>
          <a:stretch/>
        </p:blipFill>
        <p:spPr>
          <a:xfrm>
            <a:off x="0" y="0"/>
            <a:ext cx="4657590" cy="6858000"/>
          </a:xfrm>
          <a:prstGeom prst="rect">
            <a:avLst/>
          </a:prstGeom>
        </p:spPr>
      </p:pic>
      <p:pic>
        <p:nvPicPr>
          <p:cNvPr id="12" name="Kuva 5">
            <a:extLst>
              <a:ext uri="{FF2B5EF4-FFF2-40B4-BE49-F238E27FC236}">
                <a16:creationId xmlns:a16="http://schemas.microsoft.com/office/drawing/2014/main" id="{58E5BB7D-CD61-7F19-ACAC-FACD778F4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0800" y="5756294"/>
            <a:ext cx="2765425" cy="734566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08D9B7ED-15F2-E41B-9426-1C9FA1EB1A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D3B08CFE-D8F8-4DF3-33ED-0DB0739E5CF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456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 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32046925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0" y="1714500"/>
            <a:ext cx="5309056" cy="4114801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Sisällön paikkamerkki 3">
            <a:extLst>
              <a:ext uri="{FF2B5EF4-FFF2-40B4-BE49-F238E27FC236}">
                <a16:creationId xmlns:a16="http://schemas.microsoft.com/office/drawing/2014/main" id="{A7CCBFD4-DB01-BC93-C9B2-24B252E8E11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00774" y="1714500"/>
            <a:ext cx="5309055" cy="4114801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664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CD2308A2-F97E-5E2C-0183-C452E3A78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44573" y="992282"/>
            <a:ext cx="3719613" cy="4487796"/>
          </a:xfrm>
          <a:custGeom>
            <a:avLst/>
            <a:gdLst>
              <a:gd name="connsiteX0" fmla="*/ 1570333 w 3133431"/>
              <a:gd name="connsiteY0" fmla="*/ 0 h 3780554"/>
              <a:gd name="connsiteX1" fmla="*/ 1725558 w 3133431"/>
              <a:gd name="connsiteY1" fmla="*/ 115881 h 3780554"/>
              <a:gd name="connsiteX2" fmla="*/ 3133431 w 3133431"/>
              <a:gd name="connsiteY2" fmla="*/ 2177043 h 3780554"/>
              <a:gd name="connsiteX3" fmla="*/ 1556626 w 3133431"/>
              <a:gd name="connsiteY3" fmla="*/ 3780554 h 3780554"/>
              <a:gd name="connsiteX4" fmla="*/ 1088242 w 3133431"/>
              <a:gd name="connsiteY4" fmla="*/ 3708341 h 3780554"/>
              <a:gd name="connsiteX5" fmla="*/ 957271 w 3133431"/>
              <a:gd name="connsiteY5" fmla="*/ 3659499 h 3780554"/>
              <a:gd name="connsiteX6" fmla="*/ 825816 w 3133431"/>
              <a:gd name="connsiteY6" fmla="*/ 3595005 h 3780554"/>
              <a:gd name="connsiteX7" fmla="*/ 0 w 3133431"/>
              <a:gd name="connsiteY7" fmla="*/ 2185316 h 3780554"/>
              <a:gd name="connsiteX8" fmla="*/ 1405344 w 3133431"/>
              <a:gd name="connsiteY8" fmla="*/ 126051 h 37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3431" h="3780554">
                <a:moveTo>
                  <a:pt x="1570333" y="0"/>
                </a:moveTo>
                <a:lnTo>
                  <a:pt x="1725558" y="115881"/>
                </a:lnTo>
                <a:cubicBezTo>
                  <a:pt x="1869680" y="223340"/>
                  <a:pt x="3133431" y="1194739"/>
                  <a:pt x="3133431" y="2177043"/>
                </a:cubicBezTo>
                <a:cubicBezTo>
                  <a:pt x="3133431" y="3061210"/>
                  <a:pt x="2426096" y="3780554"/>
                  <a:pt x="1556626" y="3780554"/>
                </a:cubicBezTo>
                <a:cubicBezTo>
                  <a:pt x="1393600" y="3780554"/>
                  <a:pt x="1236274" y="3755265"/>
                  <a:pt x="1088242" y="3708341"/>
                </a:cubicBezTo>
                <a:lnTo>
                  <a:pt x="957271" y="3659499"/>
                </a:lnTo>
                <a:lnTo>
                  <a:pt x="825816" y="3595005"/>
                </a:lnTo>
                <a:cubicBezTo>
                  <a:pt x="334326" y="3323141"/>
                  <a:pt x="0" y="2793181"/>
                  <a:pt x="0" y="2185316"/>
                </a:cubicBezTo>
                <a:cubicBezTo>
                  <a:pt x="0" y="1227349"/>
                  <a:pt x="1261382" y="236038"/>
                  <a:pt x="1405344" y="12605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FF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763202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85CA3CB4-B9F2-C26C-C51E-36DE30878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87581" y="1071466"/>
            <a:ext cx="4106590" cy="4106590"/>
          </a:xfrm>
          <a:custGeom>
            <a:avLst/>
            <a:gdLst>
              <a:gd name="connsiteX0" fmla="*/ 1815963 w 3631926"/>
              <a:gd name="connsiteY0" fmla="*/ 0 h 3631926"/>
              <a:gd name="connsiteX1" fmla="*/ 3631926 w 3631926"/>
              <a:gd name="connsiteY1" fmla="*/ 1815963 h 3631926"/>
              <a:gd name="connsiteX2" fmla="*/ 1815963 w 3631926"/>
              <a:gd name="connsiteY2" fmla="*/ 3631926 h 3631926"/>
              <a:gd name="connsiteX3" fmla="*/ 0 w 3631926"/>
              <a:gd name="connsiteY3" fmla="*/ 1815963 h 3631926"/>
              <a:gd name="connsiteX4" fmla="*/ 1815963 w 3631926"/>
              <a:gd name="connsiteY4" fmla="*/ 0 h 363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1926" h="3631926">
                <a:moveTo>
                  <a:pt x="1815963" y="0"/>
                </a:moveTo>
                <a:cubicBezTo>
                  <a:pt x="2818892" y="0"/>
                  <a:pt x="3631926" y="813034"/>
                  <a:pt x="3631926" y="1815963"/>
                </a:cubicBezTo>
                <a:cubicBezTo>
                  <a:pt x="3631926" y="2818892"/>
                  <a:pt x="2818892" y="3631926"/>
                  <a:pt x="1815963" y="3631926"/>
                </a:cubicBezTo>
                <a:cubicBezTo>
                  <a:pt x="813034" y="3631926"/>
                  <a:pt x="0" y="2818892"/>
                  <a:pt x="0" y="1815963"/>
                </a:cubicBezTo>
                <a:cubicBezTo>
                  <a:pt x="0" y="813034"/>
                  <a:pt x="813034" y="0"/>
                  <a:pt x="18159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FF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457BF562-2053-6B66-1B5C-6BEB148A32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B7F60B85-9F1C-AAD2-C3EB-EEA56A2B86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8054417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3414B0AE-0FD8-CFD9-B09D-A34D75146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7738" y="1358958"/>
            <a:ext cx="4462741" cy="3780554"/>
          </a:xfrm>
          <a:custGeom>
            <a:avLst/>
            <a:gdLst>
              <a:gd name="connsiteX0" fmla="*/ 3197486 w 4447882"/>
              <a:gd name="connsiteY0" fmla="*/ 0 h 3767967"/>
              <a:gd name="connsiteX1" fmla="*/ 4447882 w 4447882"/>
              <a:gd name="connsiteY1" fmla="*/ 1250582 h 3767967"/>
              <a:gd name="connsiteX2" fmla="*/ 4430916 w 4447882"/>
              <a:gd name="connsiteY2" fmla="*/ 1444099 h 3767967"/>
              <a:gd name="connsiteX3" fmla="*/ 4047613 w 4447882"/>
              <a:gd name="connsiteY3" fmla="*/ 2330767 h 3767967"/>
              <a:gd name="connsiteX4" fmla="*/ 2348850 w 4447882"/>
              <a:gd name="connsiteY4" fmla="*/ 3697123 h 3767967"/>
              <a:gd name="connsiteX5" fmla="*/ 2217042 w 4447882"/>
              <a:gd name="connsiteY5" fmla="*/ 3767967 h 3767967"/>
              <a:gd name="connsiteX6" fmla="*/ 2085609 w 4447882"/>
              <a:gd name="connsiteY6" fmla="*/ 3696563 h 3767967"/>
              <a:gd name="connsiteX7" fmla="*/ 400081 w 4447882"/>
              <a:gd name="connsiteY7" fmla="*/ 2330953 h 3767967"/>
              <a:gd name="connsiteX8" fmla="*/ 16780 w 4447882"/>
              <a:gd name="connsiteY8" fmla="*/ 1444099 h 3767967"/>
              <a:gd name="connsiteX9" fmla="*/ 0 w 4447882"/>
              <a:gd name="connsiteY9" fmla="*/ 1254497 h 3767967"/>
              <a:gd name="connsiteX10" fmla="*/ 0 w 4447882"/>
              <a:gd name="connsiteY10" fmla="*/ 1252634 h 3767967"/>
              <a:gd name="connsiteX11" fmla="*/ 0 w 4447882"/>
              <a:gd name="connsiteY11" fmla="*/ 1250582 h 3767967"/>
              <a:gd name="connsiteX12" fmla="*/ 1163332 w 4447882"/>
              <a:gd name="connsiteY12" fmla="*/ 13983 h 3767967"/>
              <a:gd name="connsiteX13" fmla="*/ 1167621 w 4447882"/>
              <a:gd name="connsiteY13" fmla="*/ 13983 h 3767967"/>
              <a:gd name="connsiteX14" fmla="*/ 2190010 w 4447882"/>
              <a:gd name="connsiteY14" fmla="*/ 510822 h 3767967"/>
              <a:gd name="connsiteX15" fmla="*/ 3197486 w 4447882"/>
              <a:gd name="connsiteY15" fmla="*/ 0 h 376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47882" h="3767967">
                <a:moveTo>
                  <a:pt x="3197486" y="0"/>
                </a:moveTo>
                <a:cubicBezTo>
                  <a:pt x="3887096" y="0"/>
                  <a:pt x="4448068" y="560972"/>
                  <a:pt x="4447882" y="1250582"/>
                </a:cubicBezTo>
                <a:cubicBezTo>
                  <a:pt x="4447882" y="1306140"/>
                  <a:pt x="4442288" y="1369527"/>
                  <a:pt x="4430916" y="1444099"/>
                </a:cubicBezTo>
                <a:cubicBezTo>
                  <a:pt x="4382070" y="1763828"/>
                  <a:pt x="4249519" y="2070509"/>
                  <a:pt x="4047613" y="2330767"/>
                </a:cubicBezTo>
                <a:cubicBezTo>
                  <a:pt x="3450847" y="3099797"/>
                  <a:pt x="2393594" y="3673074"/>
                  <a:pt x="2348850" y="3697123"/>
                </a:cubicBezTo>
                <a:lnTo>
                  <a:pt x="2217042" y="3767967"/>
                </a:lnTo>
                <a:lnTo>
                  <a:pt x="2085609" y="3696563"/>
                </a:lnTo>
                <a:cubicBezTo>
                  <a:pt x="2041425" y="3672700"/>
                  <a:pt x="996290" y="3099423"/>
                  <a:pt x="400081" y="2330953"/>
                </a:cubicBezTo>
                <a:cubicBezTo>
                  <a:pt x="198177" y="2070695"/>
                  <a:pt x="65624" y="1764016"/>
                  <a:pt x="16780" y="1444099"/>
                </a:cubicBezTo>
                <a:cubicBezTo>
                  <a:pt x="5780" y="1371390"/>
                  <a:pt x="186" y="1309309"/>
                  <a:pt x="0" y="1254497"/>
                </a:cubicBezTo>
                <a:cubicBezTo>
                  <a:pt x="0" y="1253751"/>
                  <a:pt x="0" y="1253379"/>
                  <a:pt x="0" y="1252634"/>
                </a:cubicBezTo>
                <a:cubicBezTo>
                  <a:pt x="0" y="1251888"/>
                  <a:pt x="0" y="1250582"/>
                  <a:pt x="0" y="1250582"/>
                </a:cubicBezTo>
                <a:cubicBezTo>
                  <a:pt x="4289" y="567871"/>
                  <a:pt x="505976" y="24237"/>
                  <a:pt x="1163332" y="13983"/>
                </a:cubicBezTo>
                <a:cubicBezTo>
                  <a:pt x="1164638" y="13983"/>
                  <a:pt x="1166129" y="13983"/>
                  <a:pt x="1167621" y="13983"/>
                </a:cubicBezTo>
                <a:cubicBezTo>
                  <a:pt x="1568821" y="9323"/>
                  <a:pt x="1939259" y="203955"/>
                  <a:pt x="2190010" y="510822"/>
                </a:cubicBezTo>
                <a:cubicBezTo>
                  <a:pt x="2417829" y="201346"/>
                  <a:pt x="2784540" y="0"/>
                  <a:pt x="31974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FF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91D925A1-C339-B7AD-E09F-851C16E312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F1BA9CAA-79ED-C8E2-2C7B-4744CC0500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9574829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0DF876A1-E5D4-508F-65CF-525B5DEB7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02646" y="1046122"/>
            <a:ext cx="3540273" cy="4258077"/>
          </a:xfrm>
          <a:custGeom>
            <a:avLst/>
            <a:gdLst>
              <a:gd name="connsiteX0" fmla="*/ 1571621 w 3143250"/>
              <a:gd name="connsiteY0" fmla="*/ 0 h 3780556"/>
              <a:gd name="connsiteX1" fmla="*/ 3135450 w 3143250"/>
              <a:gd name="connsiteY1" fmla="*/ 1435375 h 3780556"/>
              <a:gd name="connsiteX2" fmla="*/ 3143250 w 3143250"/>
              <a:gd name="connsiteY2" fmla="*/ 1591942 h 3780556"/>
              <a:gd name="connsiteX3" fmla="*/ 3143250 w 3143250"/>
              <a:gd name="connsiteY3" fmla="*/ 1602777 h 3780556"/>
              <a:gd name="connsiteX4" fmla="*/ 3129422 w 3143250"/>
              <a:gd name="connsiteY4" fmla="*/ 1777823 h 3780556"/>
              <a:gd name="connsiteX5" fmla="*/ 1742554 w 3143250"/>
              <a:gd name="connsiteY5" fmla="*/ 3651528 h 3780556"/>
              <a:gd name="connsiteX6" fmla="*/ 1573669 w 3143250"/>
              <a:gd name="connsiteY6" fmla="*/ 3780556 h 3780556"/>
              <a:gd name="connsiteX7" fmla="*/ 1403207 w 3143250"/>
              <a:gd name="connsiteY7" fmla="*/ 3653418 h 3780556"/>
              <a:gd name="connsiteX8" fmla="*/ 13843 w 3143250"/>
              <a:gd name="connsiteY8" fmla="*/ 1781868 h 3780556"/>
              <a:gd name="connsiteX9" fmla="*/ 0 w 3143250"/>
              <a:gd name="connsiteY9" fmla="*/ 1602993 h 3780556"/>
              <a:gd name="connsiteX10" fmla="*/ 0 w 3143250"/>
              <a:gd name="connsiteY10" fmla="*/ 1591743 h 3780556"/>
              <a:gd name="connsiteX11" fmla="*/ 7790 w 3143250"/>
              <a:gd name="connsiteY11" fmla="*/ 1435375 h 3780556"/>
              <a:gd name="connsiteX12" fmla="*/ 1571621 w 3143250"/>
              <a:gd name="connsiteY12" fmla="*/ 0 h 378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3250" h="3780556">
                <a:moveTo>
                  <a:pt x="1571621" y="0"/>
                </a:moveTo>
                <a:cubicBezTo>
                  <a:pt x="2384246" y="0"/>
                  <a:pt x="3054805" y="630295"/>
                  <a:pt x="3135450" y="1435375"/>
                </a:cubicBezTo>
                <a:lnTo>
                  <a:pt x="3143250" y="1591942"/>
                </a:lnTo>
                <a:lnTo>
                  <a:pt x="3143250" y="1602777"/>
                </a:lnTo>
                <a:lnTo>
                  <a:pt x="3129422" y="1777823"/>
                </a:lnTo>
                <a:cubicBezTo>
                  <a:pt x="2990726" y="2673733"/>
                  <a:pt x="1876957" y="3548880"/>
                  <a:pt x="1742554" y="3651528"/>
                </a:cubicBezTo>
                <a:lnTo>
                  <a:pt x="1573669" y="3780556"/>
                </a:lnTo>
                <a:lnTo>
                  <a:pt x="1403207" y="3653418"/>
                </a:lnTo>
                <a:cubicBezTo>
                  <a:pt x="1268508" y="3552987"/>
                  <a:pt x="152783" y="2695562"/>
                  <a:pt x="13843" y="1781868"/>
                </a:cubicBezTo>
                <a:lnTo>
                  <a:pt x="0" y="1602993"/>
                </a:lnTo>
                <a:lnTo>
                  <a:pt x="0" y="1591743"/>
                </a:lnTo>
                <a:lnTo>
                  <a:pt x="7790" y="1435375"/>
                </a:lnTo>
                <a:cubicBezTo>
                  <a:pt x="88436" y="630295"/>
                  <a:pt x="758995" y="0"/>
                  <a:pt x="15716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FF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23" name="Otsikko 1">
            <a:extLst>
              <a:ext uri="{FF2B5EF4-FFF2-40B4-BE49-F238E27FC236}">
                <a16:creationId xmlns:a16="http://schemas.microsoft.com/office/drawing/2014/main" id="{10C21353-E662-A370-76E8-8B375D7068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24" name="Sisällön paikkamerkki 2">
            <a:extLst>
              <a:ext uri="{FF2B5EF4-FFF2-40B4-BE49-F238E27FC236}">
                <a16:creationId xmlns:a16="http://schemas.microsoft.com/office/drawing/2014/main" id="{287405B4-BE24-E005-CD80-0EE4814FEC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701255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C913CA0B-44C9-CF29-C8D1-6423C991C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22873" y="1210782"/>
            <a:ext cx="4386956" cy="3896331"/>
          </a:xfrm>
          <a:custGeom>
            <a:avLst/>
            <a:gdLst>
              <a:gd name="connsiteX0" fmla="*/ 2673722 w 4218938"/>
              <a:gd name="connsiteY0" fmla="*/ 3269886 h 3747104"/>
              <a:gd name="connsiteX1" fmla="*/ 2912330 w 4218938"/>
              <a:gd name="connsiteY1" fmla="*/ 3508494 h 3747104"/>
              <a:gd name="connsiteX2" fmla="*/ 2673722 w 4218938"/>
              <a:gd name="connsiteY2" fmla="*/ 3747104 h 3747104"/>
              <a:gd name="connsiteX3" fmla="*/ 2435112 w 4218938"/>
              <a:gd name="connsiteY3" fmla="*/ 3508494 h 3747104"/>
              <a:gd name="connsiteX4" fmla="*/ 2673722 w 4218938"/>
              <a:gd name="connsiteY4" fmla="*/ 3269886 h 3747104"/>
              <a:gd name="connsiteX5" fmla="*/ 1635199 w 4218938"/>
              <a:gd name="connsiteY5" fmla="*/ 3269886 h 3747104"/>
              <a:gd name="connsiteX6" fmla="*/ 1873809 w 4218938"/>
              <a:gd name="connsiteY6" fmla="*/ 3508494 h 3747104"/>
              <a:gd name="connsiteX7" fmla="*/ 1635199 w 4218938"/>
              <a:gd name="connsiteY7" fmla="*/ 3747104 h 3747104"/>
              <a:gd name="connsiteX8" fmla="*/ 1396590 w 4218938"/>
              <a:gd name="connsiteY8" fmla="*/ 3508494 h 3747104"/>
              <a:gd name="connsiteX9" fmla="*/ 1635199 w 4218938"/>
              <a:gd name="connsiteY9" fmla="*/ 3269886 h 3747104"/>
              <a:gd name="connsiteX10" fmla="*/ 2019098 w 4218938"/>
              <a:gd name="connsiteY10" fmla="*/ 0 h 3747104"/>
              <a:gd name="connsiteX11" fmla="*/ 2036522 w 4218938"/>
              <a:gd name="connsiteY11" fmla="*/ 0 h 3747104"/>
              <a:gd name="connsiteX12" fmla="*/ 2209578 w 4218938"/>
              <a:gd name="connsiteY12" fmla="*/ 11529 h 3747104"/>
              <a:gd name="connsiteX13" fmla="*/ 3174210 w 4218938"/>
              <a:gd name="connsiteY13" fmla="*/ 741376 h 3747104"/>
              <a:gd name="connsiteX14" fmla="*/ 3260160 w 4218938"/>
              <a:gd name="connsiteY14" fmla="*/ 741376 h 3747104"/>
              <a:gd name="connsiteX15" fmla="*/ 4218938 w 4218938"/>
              <a:gd name="connsiteY15" fmla="*/ 1700156 h 3747104"/>
              <a:gd name="connsiteX16" fmla="*/ 4218782 w 4218938"/>
              <a:gd name="connsiteY16" fmla="*/ 1700467 h 3747104"/>
              <a:gd name="connsiteX17" fmla="*/ 3260003 w 4218938"/>
              <a:gd name="connsiteY17" fmla="*/ 2659246 h 3747104"/>
              <a:gd name="connsiteX18" fmla="*/ 958779 w 4218938"/>
              <a:gd name="connsiteY18" fmla="*/ 2659246 h 3747104"/>
              <a:gd name="connsiteX19" fmla="*/ 0 w 4218938"/>
              <a:gd name="connsiteY19" fmla="*/ 1700310 h 3747104"/>
              <a:gd name="connsiteX20" fmla="*/ 958779 w 4218938"/>
              <a:gd name="connsiteY20" fmla="*/ 741531 h 3747104"/>
              <a:gd name="connsiteX21" fmla="*/ 995704 w 4218938"/>
              <a:gd name="connsiteY21" fmla="*/ 741531 h 3747104"/>
              <a:gd name="connsiteX22" fmla="*/ 1849975 w 4218938"/>
              <a:gd name="connsiteY22" fmla="*/ 15806 h 374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218938" h="3747104">
                <a:moveTo>
                  <a:pt x="2673722" y="3269886"/>
                </a:moveTo>
                <a:cubicBezTo>
                  <a:pt x="2805437" y="3269886"/>
                  <a:pt x="2912330" y="3376779"/>
                  <a:pt x="2912330" y="3508494"/>
                </a:cubicBezTo>
                <a:cubicBezTo>
                  <a:pt x="2912330" y="3640210"/>
                  <a:pt x="2805437" y="3747104"/>
                  <a:pt x="2673722" y="3747104"/>
                </a:cubicBezTo>
                <a:cubicBezTo>
                  <a:pt x="2542005" y="3747104"/>
                  <a:pt x="2435112" y="3640210"/>
                  <a:pt x="2435112" y="3508494"/>
                </a:cubicBezTo>
                <a:cubicBezTo>
                  <a:pt x="2435112" y="3376779"/>
                  <a:pt x="2542005" y="3269886"/>
                  <a:pt x="2673722" y="3269886"/>
                </a:cubicBezTo>
                <a:close/>
                <a:moveTo>
                  <a:pt x="1635199" y="3269886"/>
                </a:moveTo>
                <a:cubicBezTo>
                  <a:pt x="1766914" y="3269886"/>
                  <a:pt x="1873809" y="3376779"/>
                  <a:pt x="1873809" y="3508494"/>
                </a:cubicBezTo>
                <a:cubicBezTo>
                  <a:pt x="1873809" y="3640210"/>
                  <a:pt x="1766914" y="3747104"/>
                  <a:pt x="1635199" y="3747104"/>
                </a:cubicBezTo>
                <a:cubicBezTo>
                  <a:pt x="1503484" y="3747104"/>
                  <a:pt x="1396590" y="3640210"/>
                  <a:pt x="1396590" y="3508494"/>
                </a:cubicBezTo>
                <a:cubicBezTo>
                  <a:pt x="1396590" y="3376779"/>
                  <a:pt x="1503484" y="3269886"/>
                  <a:pt x="1635199" y="3269886"/>
                </a:cubicBezTo>
                <a:close/>
                <a:moveTo>
                  <a:pt x="2019098" y="0"/>
                </a:moveTo>
                <a:lnTo>
                  <a:pt x="2036522" y="0"/>
                </a:lnTo>
                <a:lnTo>
                  <a:pt x="2209578" y="11529"/>
                </a:lnTo>
                <a:cubicBezTo>
                  <a:pt x="2624543" y="72097"/>
                  <a:pt x="2985789" y="354354"/>
                  <a:pt x="3174210" y="741376"/>
                </a:cubicBezTo>
                <a:lnTo>
                  <a:pt x="3260160" y="741376"/>
                </a:lnTo>
                <a:cubicBezTo>
                  <a:pt x="3788884" y="741376"/>
                  <a:pt x="4218938" y="1171431"/>
                  <a:pt x="4218938" y="1700156"/>
                </a:cubicBezTo>
                <a:lnTo>
                  <a:pt x="4218782" y="1700467"/>
                </a:lnTo>
                <a:cubicBezTo>
                  <a:pt x="4218782" y="2229192"/>
                  <a:pt x="3788728" y="2659246"/>
                  <a:pt x="3260003" y="2659246"/>
                </a:cubicBezTo>
                <a:lnTo>
                  <a:pt x="958779" y="2659246"/>
                </a:lnTo>
                <a:cubicBezTo>
                  <a:pt x="430054" y="2659246"/>
                  <a:pt x="0" y="2229035"/>
                  <a:pt x="0" y="1700310"/>
                </a:cubicBezTo>
                <a:cubicBezTo>
                  <a:pt x="0" y="1171586"/>
                  <a:pt x="430054" y="741531"/>
                  <a:pt x="958779" y="741531"/>
                </a:cubicBezTo>
                <a:lnTo>
                  <a:pt x="995704" y="741531"/>
                </a:lnTo>
                <a:cubicBezTo>
                  <a:pt x="1136340" y="363877"/>
                  <a:pt x="1453248" y="84690"/>
                  <a:pt x="1849975" y="15806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FF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B8ED1808-2BF7-7846-718F-446C70C9CB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F55F0934-939A-955F-8A4E-E6337B72A6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692572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C20113C1-3A1E-A727-A40B-2687A88CB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16080" y="1345802"/>
            <a:ext cx="3566453" cy="3657496"/>
          </a:xfrm>
          <a:custGeom>
            <a:avLst/>
            <a:gdLst>
              <a:gd name="connsiteX0" fmla="*/ 1760916 w 3474428"/>
              <a:gd name="connsiteY0" fmla="*/ 0 h 3563122"/>
              <a:gd name="connsiteX1" fmla="*/ 3474428 w 3474428"/>
              <a:gd name="connsiteY1" fmla="*/ 1310652 h 3563122"/>
              <a:gd name="connsiteX2" fmla="*/ 3463196 w 3474428"/>
              <a:gd name="connsiteY2" fmla="*/ 3563122 h 3563122"/>
              <a:gd name="connsiteX3" fmla="*/ 2174181 w 3474428"/>
              <a:gd name="connsiteY3" fmla="*/ 3563122 h 3563122"/>
              <a:gd name="connsiteX4" fmla="*/ 2183264 w 3474428"/>
              <a:gd name="connsiteY4" fmla="*/ 2546479 h 3563122"/>
              <a:gd name="connsiteX5" fmla="*/ 2185081 w 3474428"/>
              <a:gd name="connsiteY5" fmla="*/ 2546479 h 3563122"/>
              <a:gd name="connsiteX6" fmla="*/ 1731680 w 3474428"/>
              <a:gd name="connsiteY6" fmla="*/ 2094400 h 3563122"/>
              <a:gd name="connsiteX7" fmla="*/ 1278279 w 3474428"/>
              <a:gd name="connsiteY7" fmla="*/ 2547800 h 3563122"/>
              <a:gd name="connsiteX8" fmla="*/ 1277948 w 3474428"/>
              <a:gd name="connsiteY8" fmla="*/ 2547800 h 3563122"/>
              <a:gd name="connsiteX9" fmla="*/ 1283894 w 3474428"/>
              <a:gd name="connsiteY9" fmla="*/ 3563122 h 3563122"/>
              <a:gd name="connsiteX10" fmla="*/ 0 w 3474428"/>
              <a:gd name="connsiteY10" fmla="*/ 3563122 h 3563122"/>
              <a:gd name="connsiteX11" fmla="*/ 0 w 3474428"/>
              <a:gd name="connsiteY11" fmla="*/ 1343191 h 356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428" h="3563122">
                <a:moveTo>
                  <a:pt x="1760916" y="0"/>
                </a:moveTo>
                <a:lnTo>
                  <a:pt x="3474428" y="1310652"/>
                </a:lnTo>
                <a:lnTo>
                  <a:pt x="3463196" y="3563122"/>
                </a:lnTo>
                <a:lnTo>
                  <a:pt x="2174181" y="3563122"/>
                </a:lnTo>
                <a:cubicBezTo>
                  <a:pt x="2174181" y="3563122"/>
                  <a:pt x="2183264" y="2546479"/>
                  <a:pt x="2183264" y="2546479"/>
                </a:cubicBezTo>
                <a:lnTo>
                  <a:pt x="2185081" y="2546479"/>
                </a:lnTo>
                <a:cubicBezTo>
                  <a:pt x="2184421" y="2296737"/>
                  <a:pt x="1982083" y="2094400"/>
                  <a:pt x="1731680" y="2094400"/>
                </a:cubicBezTo>
                <a:cubicBezTo>
                  <a:pt x="1481277" y="2094400"/>
                  <a:pt x="1278279" y="2297397"/>
                  <a:pt x="1278279" y="2547800"/>
                </a:cubicBezTo>
                <a:lnTo>
                  <a:pt x="1277948" y="2547800"/>
                </a:lnTo>
                <a:lnTo>
                  <a:pt x="1283894" y="3563122"/>
                </a:lnTo>
                <a:lnTo>
                  <a:pt x="0" y="3563122"/>
                </a:lnTo>
                <a:lnTo>
                  <a:pt x="0" y="134319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FF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9D155B5-4174-10C8-115B-B9D61F974B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710BA9C9-CE48-68F1-9BC0-820A9E5DC2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2005565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3169AB7E-C761-156E-F906-8C03230BB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8581" y="1850065"/>
            <a:ext cx="3994479" cy="2965354"/>
          </a:xfrm>
          <a:custGeom>
            <a:avLst/>
            <a:gdLst>
              <a:gd name="connsiteX0" fmla="*/ 355267 w 3513838"/>
              <a:gd name="connsiteY0" fmla="*/ 1939502 h 2608544"/>
              <a:gd name="connsiteX1" fmla="*/ 540513 w 3513838"/>
              <a:gd name="connsiteY1" fmla="*/ 2202652 h 2608544"/>
              <a:gd name="connsiteX2" fmla="*/ 693024 w 3513838"/>
              <a:gd name="connsiteY2" fmla="*/ 2260764 h 2608544"/>
              <a:gd name="connsiteX3" fmla="*/ 693024 w 3513838"/>
              <a:gd name="connsiteY3" fmla="*/ 2261272 h 2608544"/>
              <a:gd name="connsiteX4" fmla="*/ 1114395 w 3513838"/>
              <a:gd name="connsiteY4" fmla="*/ 2072092 h 2608544"/>
              <a:gd name="connsiteX5" fmla="*/ 1168445 w 3513838"/>
              <a:gd name="connsiteY5" fmla="*/ 1939629 h 2608544"/>
              <a:gd name="connsiteX6" fmla="*/ 1289490 w 3513838"/>
              <a:gd name="connsiteY6" fmla="*/ 1939629 h 2608544"/>
              <a:gd name="connsiteX7" fmla="*/ 1289490 w 3513838"/>
              <a:gd name="connsiteY7" fmla="*/ 1940897 h 2608544"/>
              <a:gd name="connsiteX8" fmla="*/ 1443270 w 3513838"/>
              <a:gd name="connsiteY8" fmla="*/ 1940897 h 2608544"/>
              <a:gd name="connsiteX9" fmla="*/ 1836093 w 3513838"/>
              <a:gd name="connsiteY9" fmla="*/ 2333720 h 2608544"/>
              <a:gd name="connsiteX10" fmla="*/ 2228788 w 3513838"/>
              <a:gd name="connsiteY10" fmla="*/ 1942166 h 2608544"/>
              <a:gd name="connsiteX11" fmla="*/ 2228535 w 3513838"/>
              <a:gd name="connsiteY11" fmla="*/ 1940009 h 2608544"/>
              <a:gd name="connsiteX12" fmla="*/ 2579360 w 3513838"/>
              <a:gd name="connsiteY12" fmla="*/ 1939629 h 2608544"/>
              <a:gd name="connsiteX13" fmla="*/ 2764606 w 3513838"/>
              <a:gd name="connsiteY13" fmla="*/ 2202779 h 2608544"/>
              <a:gd name="connsiteX14" fmla="*/ 2917118 w 3513838"/>
              <a:gd name="connsiteY14" fmla="*/ 2260891 h 2608544"/>
              <a:gd name="connsiteX15" fmla="*/ 2917118 w 3513838"/>
              <a:gd name="connsiteY15" fmla="*/ 2261398 h 2608544"/>
              <a:gd name="connsiteX16" fmla="*/ 3338488 w 3513838"/>
              <a:gd name="connsiteY16" fmla="*/ 2072219 h 2608544"/>
              <a:gd name="connsiteX17" fmla="*/ 3392540 w 3513838"/>
              <a:gd name="connsiteY17" fmla="*/ 1939755 h 2608544"/>
              <a:gd name="connsiteX18" fmla="*/ 3513548 w 3513838"/>
              <a:gd name="connsiteY18" fmla="*/ 1939755 h 2608544"/>
              <a:gd name="connsiteX19" fmla="*/ 3501475 w 3513838"/>
              <a:gd name="connsiteY19" fmla="*/ 2067248 h 2608544"/>
              <a:gd name="connsiteX20" fmla="*/ 2917118 w 3513838"/>
              <a:gd name="connsiteY20" fmla="*/ 2575429 h 2608544"/>
              <a:gd name="connsiteX21" fmla="*/ 2914833 w 3513838"/>
              <a:gd name="connsiteY21" fmla="*/ 2575429 h 2608544"/>
              <a:gd name="connsiteX22" fmla="*/ 2387516 w 3513838"/>
              <a:gd name="connsiteY22" fmla="*/ 2316845 h 2608544"/>
              <a:gd name="connsiteX23" fmla="*/ 1836093 w 3513838"/>
              <a:gd name="connsiteY23" fmla="*/ 2608544 h 2608544"/>
              <a:gd name="connsiteX24" fmla="*/ 1229348 w 3513838"/>
              <a:gd name="connsiteY24" fmla="*/ 2219019 h 2608544"/>
              <a:gd name="connsiteX25" fmla="*/ 693024 w 3513838"/>
              <a:gd name="connsiteY25" fmla="*/ 2575429 h 2608544"/>
              <a:gd name="connsiteX26" fmla="*/ 690739 w 3513838"/>
              <a:gd name="connsiteY26" fmla="*/ 2575429 h 2608544"/>
              <a:gd name="connsiteX27" fmla="*/ 4441 w 3513838"/>
              <a:gd name="connsiteY27" fmla="*/ 1939882 h 2608544"/>
              <a:gd name="connsiteX28" fmla="*/ 3513584 w 3513838"/>
              <a:gd name="connsiteY28" fmla="*/ 1939374 h 2608544"/>
              <a:gd name="connsiteX29" fmla="*/ 3513584 w 3513838"/>
              <a:gd name="connsiteY29" fmla="*/ 1939755 h 2608544"/>
              <a:gd name="connsiteX30" fmla="*/ 3513548 w 3513838"/>
              <a:gd name="connsiteY30" fmla="*/ 1939755 h 2608544"/>
              <a:gd name="connsiteX31" fmla="*/ 350825 w 3513838"/>
              <a:gd name="connsiteY31" fmla="*/ 968736 h 2608544"/>
              <a:gd name="connsiteX32" fmla="*/ 536071 w 3513838"/>
              <a:gd name="connsiteY32" fmla="*/ 1231886 h 2608544"/>
              <a:gd name="connsiteX33" fmla="*/ 688583 w 3513838"/>
              <a:gd name="connsiteY33" fmla="*/ 1289998 h 2608544"/>
              <a:gd name="connsiteX34" fmla="*/ 688583 w 3513838"/>
              <a:gd name="connsiteY34" fmla="*/ 1290506 h 2608544"/>
              <a:gd name="connsiteX35" fmla="*/ 1109954 w 3513838"/>
              <a:gd name="connsiteY35" fmla="*/ 1101326 h 2608544"/>
              <a:gd name="connsiteX36" fmla="*/ 1164006 w 3513838"/>
              <a:gd name="connsiteY36" fmla="*/ 968736 h 2608544"/>
              <a:gd name="connsiteX37" fmla="*/ 1285049 w 3513838"/>
              <a:gd name="connsiteY37" fmla="*/ 968736 h 2608544"/>
              <a:gd name="connsiteX38" fmla="*/ 1285049 w 3513838"/>
              <a:gd name="connsiteY38" fmla="*/ 970385 h 2608544"/>
              <a:gd name="connsiteX39" fmla="*/ 1443523 w 3513838"/>
              <a:gd name="connsiteY39" fmla="*/ 970385 h 2608544"/>
              <a:gd name="connsiteX40" fmla="*/ 1836346 w 3513838"/>
              <a:gd name="connsiteY40" fmla="*/ 1363208 h 2608544"/>
              <a:gd name="connsiteX41" fmla="*/ 2229042 w 3513838"/>
              <a:gd name="connsiteY41" fmla="*/ 971400 h 2608544"/>
              <a:gd name="connsiteX42" fmla="*/ 2228662 w 3513838"/>
              <a:gd name="connsiteY42" fmla="*/ 969117 h 2608544"/>
              <a:gd name="connsiteX43" fmla="*/ 2579488 w 3513838"/>
              <a:gd name="connsiteY43" fmla="*/ 968736 h 2608544"/>
              <a:gd name="connsiteX44" fmla="*/ 2764734 w 3513838"/>
              <a:gd name="connsiteY44" fmla="*/ 1231886 h 2608544"/>
              <a:gd name="connsiteX45" fmla="*/ 2917244 w 3513838"/>
              <a:gd name="connsiteY45" fmla="*/ 1289998 h 2608544"/>
              <a:gd name="connsiteX46" fmla="*/ 2917244 w 3513838"/>
              <a:gd name="connsiteY46" fmla="*/ 1290506 h 2608544"/>
              <a:gd name="connsiteX47" fmla="*/ 3338615 w 3513838"/>
              <a:gd name="connsiteY47" fmla="*/ 1101326 h 2608544"/>
              <a:gd name="connsiteX48" fmla="*/ 3392667 w 3513838"/>
              <a:gd name="connsiteY48" fmla="*/ 968736 h 2608544"/>
              <a:gd name="connsiteX49" fmla="*/ 3513710 w 3513838"/>
              <a:gd name="connsiteY49" fmla="*/ 968736 h 2608544"/>
              <a:gd name="connsiteX50" fmla="*/ 2917244 w 3513838"/>
              <a:gd name="connsiteY50" fmla="*/ 1604663 h 2608544"/>
              <a:gd name="connsiteX51" fmla="*/ 2914961 w 3513838"/>
              <a:gd name="connsiteY51" fmla="*/ 1604663 h 2608544"/>
              <a:gd name="connsiteX52" fmla="*/ 2387771 w 3513838"/>
              <a:gd name="connsiteY52" fmla="*/ 1346206 h 2608544"/>
              <a:gd name="connsiteX53" fmla="*/ 1836219 w 3513838"/>
              <a:gd name="connsiteY53" fmla="*/ 1638160 h 2608544"/>
              <a:gd name="connsiteX54" fmla="*/ 1227065 w 3513838"/>
              <a:gd name="connsiteY54" fmla="*/ 1243433 h 2608544"/>
              <a:gd name="connsiteX55" fmla="*/ 688456 w 3513838"/>
              <a:gd name="connsiteY55" fmla="*/ 1604663 h 2608544"/>
              <a:gd name="connsiteX56" fmla="*/ 686172 w 3513838"/>
              <a:gd name="connsiteY56" fmla="*/ 1604663 h 2608544"/>
              <a:gd name="connsiteX57" fmla="*/ 686426 w 3513838"/>
              <a:gd name="connsiteY57" fmla="*/ 1604790 h 2608544"/>
              <a:gd name="connsiteX58" fmla="*/ 0 w 3513838"/>
              <a:gd name="connsiteY58" fmla="*/ 969117 h 2608544"/>
              <a:gd name="connsiteX59" fmla="*/ 353617 w 3513838"/>
              <a:gd name="connsiteY59" fmla="*/ 0 h 2608544"/>
              <a:gd name="connsiteX60" fmla="*/ 538863 w 3513838"/>
              <a:gd name="connsiteY60" fmla="*/ 263152 h 2608544"/>
              <a:gd name="connsiteX61" fmla="*/ 691374 w 3513838"/>
              <a:gd name="connsiteY61" fmla="*/ 321263 h 2608544"/>
              <a:gd name="connsiteX62" fmla="*/ 691374 w 3513838"/>
              <a:gd name="connsiteY62" fmla="*/ 321770 h 2608544"/>
              <a:gd name="connsiteX63" fmla="*/ 1112746 w 3513838"/>
              <a:gd name="connsiteY63" fmla="*/ 132590 h 2608544"/>
              <a:gd name="connsiteX64" fmla="*/ 1166796 w 3513838"/>
              <a:gd name="connsiteY64" fmla="*/ 127 h 2608544"/>
              <a:gd name="connsiteX65" fmla="*/ 1168066 w 3513838"/>
              <a:gd name="connsiteY65" fmla="*/ 127 h 2608544"/>
              <a:gd name="connsiteX66" fmla="*/ 1443015 w 3513838"/>
              <a:gd name="connsiteY66" fmla="*/ 127 h 2608544"/>
              <a:gd name="connsiteX67" fmla="*/ 1835838 w 3513838"/>
              <a:gd name="connsiteY67" fmla="*/ 392950 h 2608544"/>
              <a:gd name="connsiteX68" fmla="*/ 2228535 w 3513838"/>
              <a:gd name="connsiteY68" fmla="*/ 127 h 2608544"/>
              <a:gd name="connsiteX69" fmla="*/ 2503486 w 3513838"/>
              <a:gd name="connsiteY69" fmla="*/ 127 h 2608544"/>
              <a:gd name="connsiteX70" fmla="*/ 2579360 w 3513838"/>
              <a:gd name="connsiteY70" fmla="*/ 127 h 2608544"/>
              <a:gd name="connsiteX71" fmla="*/ 2764860 w 3513838"/>
              <a:gd name="connsiteY71" fmla="*/ 263405 h 2608544"/>
              <a:gd name="connsiteX72" fmla="*/ 2917370 w 3513838"/>
              <a:gd name="connsiteY72" fmla="*/ 321517 h 2608544"/>
              <a:gd name="connsiteX73" fmla="*/ 2917370 w 3513838"/>
              <a:gd name="connsiteY73" fmla="*/ 322024 h 2608544"/>
              <a:gd name="connsiteX74" fmla="*/ 3338743 w 3513838"/>
              <a:gd name="connsiteY74" fmla="*/ 132845 h 2608544"/>
              <a:gd name="connsiteX75" fmla="*/ 3392793 w 3513838"/>
              <a:gd name="connsiteY75" fmla="*/ 255 h 2608544"/>
              <a:gd name="connsiteX76" fmla="*/ 3513838 w 3513838"/>
              <a:gd name="connsiteY76" fmla="*/ 255 h 2608544"/>
              <a:gd name="connsiteX77" fmla="*/ 2917370 w 3513838"/>
              <a:gd name="connsiteY77" fmla="*/ 636182 h 2608544"/>
              <a:gd name="connsiteX78" fmla="*/ 2915087 w 3513838"/>
              <a:gd name="connsiteY78" fmla="*/ 636182 h 2608544"/>
              <a:gd name="connsiteX79" fmla="*/ 2387009 w 3513838"/>
              <a:gd name="connsiteY79" fmla="*/ 376709 h 2608544"/>
              <a:gd name="connsiteX80" fmla="*/ 1835838 w 3513838"/>
              <a:gd name="connsiteY80" fmla="*/ 667901 h 2608544"/>
              <a:gd name="connsiteX81" fmla="*/ 1228714 w 3513838"/>
              <a:gd name="connsiteY81" fmla="*/ 277616 h 2608544"/>
              <a:gd name="connsiteX82" fmla="*/ 691374 w 3513838"/>
              <a:gd name="connsiteY82" fmla="*/ 636054 h 2608544"/>
              <a:gd name="connsiteX83" fmla="*/ 689090 w 3513838"/>
              <a:gd name="connsiteY83" fmla="*/ 636054 h 2608544"/>
              <a:gd name="connsiteX84" fmla="*/ 2664 w 3513838"/>
              <a:gd name="connsiteY84" fmla="*/ 508 h 260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513838" h="2608544">
                <a:moveTo>
                  <a:pt x="355267" y="1939502"/>
                </a:moveTo>
                <a:cubicBezTo>
                  <a:pt x="378486" y="2044686"/>
                  <a:pt x="442053" y="2140861"/>
                  <a:pt x="540513" y="2202652"/>
                </a:cubicBezTo>
                <a:cubicBezTo>
                  <a:pt x="588601" y="2232851"/>
                  <a:pt x="640368" y="2251882"/>
                  <a:pt x="693024" y="2260764"/>
                </a:cubicBezTo>
                <a:lnTo>
                  <a:pt x="693024" y="2261272"/>
                </a:lnTo>
                <a:cubicBezTo>
                  <a:pt x="853781" y="2288171"/>
                  <a:pt x="1022407" y="2218766"/>
                  <a:pt x="1114395" y="2072092"/>
                </a:cubicBezTo>
                <a:cubicBezTo>
                  <a:pt x="1140660" y="2030221"/>
                  <a:pt x="1158549" y="1985432"/>
                  <a:pt x="1168445" y="1939629"/>
                </a:cubicBezTo>
                <a:lnTo>
                  <a:pt x="1289490" y="1939629"/>
                </a:lnTo>
                <a:cubicBezTo>
                  <a:pt x="1289490" y="1939629"/>
                  <a:pt x="1289490" y="1940389"/>
                  <a:pt x="1289490" y="1940897"/>
                </a:cubicBezTo>
                <a:lnTo>
                  <a:pt x="1443270" y="1940897"/>
                </a:lnTo>
                <a:cubicBezTo>
                  <a:pt x="1443270" y="2157483"/>
                  <a:pt x="1619507" y="2333720"/>
                  <a:pt x="1836093" y="2333720"/>
                </a:cubicBezTo>
                <a:cubicBezTo>
                  <a:pt x="2052298" y="2333720"/>
                  <a:pt x="2228154" y="2158117"/>
                  <a:pt x="2228788" y="1942166"/>
                </a:cubicBezTo>
                <a:cubicBezTo>
                  <a:pt x="2228788" y="1941404"/>
                  <a:pt x="2228535" y="1940770"/>
                  <a:pt x="2228535" y="1940009"/>
                </a:cubicBezTo>
                <a:lnTo>
                  <a:pt x="2579360" y="1939629"/>
                </a:lnTo>
                <a:cubicBezTo>
                  <a:pt x="2602580" y="2044812"/>
                  <a:pt x="2666146" y="2140989"/>
                  <a:pt x="2764606" y="2202779"/>
                </a:cubicBezTo>
                <a:cubicBezTo>
                  <a:pt x="2812694" y="2232977"/>
                  <a:pt x="2864462" y="2252009"/>
                  <a:pt x="2917118" y="2260891"/>
                </a:cubicBezTo>
                <a:lnTo>
                  <a:pt x="2917118" y="2261398"/>
                </a:lnTo>
                <a:cubicBezTo>
                  <a:pt x="3077876" y="2288297"/>
                  <a:pt x="3246500" y="2218893"/>
                  <a:pt x="3338488" y="2072219"/>
                </a:cubicBezTo>
                <a:cubicBezTo>
                  <a:pt x="3364753" y="2030349"/>
                  <a:pt x="3382643" y="1985559"/>
                  <a:pt x="3392540" y="1939755"/>
                </a:cubicBezTo>
                <a:lnTo>
                  <a:pt x="3513548" y="1939755"/>
                </a:lnTo>
                <a:lnTo>
                  <a:pt x="3501475" y="2067248"/>
                </a:lnTo>
                <a:cubicBezTo>
                  <a:pt x="3446769" y="2355982"/>
                  <a:pt x="3212543" y="2570765"/>
                  <a:pt x="2917118" y="2575429"/>
                </a:cubicBezTo>
                <a:cubicBezTo>
                  <a:pt x="2916356" y="2575429"/>
                  <a:pt x="2915595" y="2575429"/>
                  <a:pt x="2914833" y="2575429"/>
                </a:cubicBezTo>
                <a:cubicBezTo>
                  <a:pt x="2707510" y="2577966"/>
                  <a:pt x="2516174" y="2476334"/>
                  <a:pt x="2387516" y="2316845"/>
                </a:cubicBezTo>
                <a:cubicBezTo>
                  <a:pt x="2267107" y="2492829"/>
                  <a:pt x="2064859" y="2608544"/>
                  <a:pt x="1836093" y="2608544"/>
                </a:cubicBezTo>
                <a:cubicBezTo>
                  <a:pt x="1567106" y="2608544"/>
                  <a:pt x="1335041" y="2448675"/>
                  <a:pt x="1229348" y="2219019"/>
                </a:cubicBezTo>
                <a:cubicBezTo>
                  <a:pt x="1133934" y="2428247"/>
                  <a:pt x="933843" y="2571748"/>
                  <a:pt x="693024" y="2575429"/>
                </a:cubicBezTo>
                <a:cubicBezTo>
                  <a:pt x="692262" y="2575429"/>
                  <a:pt x="691501" y="2575429"/>
                  <a:pt x="690739" y="2575429"/>
                </a:cubicBezTo>
                <a:cubicBezTo>
                  <a:pt x="347020" y="2579488"/>
                  <a:pt x="47073" y="2298193"/>
                  <a:pt x="4441" y="1939882"/>
                </a:cubicBezTo>
                <a:close/>
                <a:moveTo>
                  <a:pt x="3513584" y="1939374"/>
                </a:moveTo>
                <a:lnTo>
                  <a:pt x="3513584" y="1939755"/>
                </a:lnTo>
                <a:lnTo>
                  <a:pt x="3513548" y="1939755"/>
                </a:lnTo>
                <a:close/>
                <a:moveTo>
                  <a:pt x="350825" y="968736"/>
                </a:moveTo>
                <a:cubicBezTo>
                  <a:pt x="374045" y="1073920"/>
                  <a:pt x="437612" y="1170096"/>
                  <a:pt x="536071" y="1231886"/>
                </a:cubicBezTo>
                <a:cubicBezTo>
                  <a:pt x="584033" y="1262085"/>
                  <a:pt x="635927" y="1281116"/>
                  <a:pt x="688583" y="1289998"/>
                </a:cubicBezTo>
                <a:lnTo>
                  <a:pt x="688583" y="1290506"/>
                </a:lnTo>
                <a:cubicBezTo>
                  <a:pt x="849341" y="1317405"/>
                  <a:pt x="1017839" y="1248001"/>
                  <a:pt x="1109954" y="1101326"/>
                </a:cubicBezTo>
                <a:cubicBezTo>
                  <a:pt x="1136218" y="1059328"/>
                  <a:pt x="1154108" y="1014540"/>
                  <a:pt x="1164006" y="968736"/>
                </a:cubicBezTo>
                <a:lnTo>
                  <a:pt x="1285049" y="968736"/>
                </a:lnTo>
                <a:cubicBezTo>
                  <a:pt x="1285049" y="969244"/>
                  <a:pt x="1285049" y="970385"/>
                  <a:pt x="1285049" y="970385"/>
                </a:cubicBezTo>
                <a:lnTo>
                  <a:pt x="1443523" y="970385"/>
                </a:lnTo>
                <a:cubicBezTo>
                  <a:pt x="1443523" y="1186971"/>
                  <a:pt x="1619761" y="1363208"/>
                  <a:pt x="1836346" y="1363208"/>
                </a:cubicBezTo>
                <a:cubicBezTo>
                  <a:pt x="2052551" y="1363208"/>
                  <a:pt x="2228535" y="1187605"/>
                  <a:pt x="2229042" y="971400"/>
                </a:cubicBezTo>
                <a:cubicBezTo>
                  <a:pt x="2228916" y="970640"/>
                  <a:pt x="2228662" y="969878"/>
                  <a:pt x="2228662" y="969117"/>
                </a:cubicBezTo>
                <a:lnTo>
                  <a:pt x="2579488" y="968736"/>
                </a:lnTo>
                <a:cubicBezTo>
                  <a:pt x="2602706" y="1073920"/>
                  <a:pt x="2666274" y="1170096"/>
                  <a:pt x="2764734" y="1231886"/>
                </a:cubicBezTo>
                <a:cubicBezTo>
                  <a:pt x="2812694" y="1262085"/>
                  <a:pt x="2864588" y="1281116"/>
                  <a:pt x="2917244" y="1289998"/>
                </a:cubicBezTo>
                <a:lnTo>
                  <a:pt x="2917244" y="1290506"/>
                </a:lnTo>
                <a:cubicBezTo>
                  <a:pt x="3078002" y="1317405"/>
                  <a:pt x="3246500" y="1248001"/>
                  <a:pt x="3338615" y="1101326"/>
                </a:cubicBezTo>
                <a:cubicBezTo>
                  <a:pt x="3364880" y="1059328"/>
                  <a:pt x="3382770" y="1014540"/>
                  <a:pt x="3392667" y="968736"/>
                </a:cubicBezTo>
                <a:lnTo>
                  <a:pt x="3513710" y="968736"/>
                </a:lnTo>
                <a:cubicBezTo>
                  <a:pt x="3512569" y="1319688"/>
                  <a:pt x="3254874" y="1599461"/>
                  <a:pt x="2917244" y="1604663"/>
                </a:cubicBezTo>
                <a:cubicBezTo>
                  <a:pt x="2916484" y="1604663"/>
                  <a:pt x="2915722" y="1604663"/>
                  <a:pt x="2914961" y="1604663"/>
                </a:cubicBezTo>
                <a:cubicBezTo>
                  <a:pt x="2707637" y="1607074"/>
                  <a:pt x="2516427" y="1505696"/>
                  <a:pt x="2387771" y="1346206"/>
                </a:cubicBezTo>
                <a:cubicBezTo>
                  <a:pt x="2267488" y="1522318"/>
                  <a:pt x="2065112" y="1638160"/>
                  <a:pt x="1836219" y="1638160"/>
                </a:cubicBezTo>
                <a:cubicBezTo>
                  <a:pt x="1565202" y="1638160"/>
                  <a:pt x="1331615" y="1475879"/>
                  <a:pt x="1227065" y="1243433"/>
                </a:cubicBezTo>
                <a:cubicBezTo>
                  <a:pt x="1132539" y="1455325"/>
                  <a:pt x="931179" y="1600984"/>
                  <a:pt x="688456" y="1604663"/>
                </a:cubicBezTo>
                <a:cubicBezTo>
                  <a:pt x="687694" y="1604663"/>
                  <a:pt x="686934" y="1604663"/>
                  <a:pt x="686172" y="1604663"/>
                </a:cubicBezTo>
                <a:lnTo>
                  <a:pt x="686426" y="1604790"/>
                </a:lnTo>
                <a:cubicBezTo>
                  <a:pt x="342705" y="1608850"/>
                  <a:pt x="42632" y="1327429"/>
                  <a:pt x="0" y="969117"/>
                </a:cubicBezTo>
                <a:close/>
                <a:moveTo>
                  <a:pt x="353617" y="0"/>
                </a:moveTo>
                <a:cubicBezTo>
                  <a:pt x="376837" y="105184"/>
                  <a:pt x="440404" y="201360"/>
                  <a:pt x="538863" y="263152"/>
                </a:cubicBezTo>
                <a:cubicBezTo>
                  <a:pt x="586824" y="293349"/>
                  <a:pt x="638719" y="312382"/>
                  <a:pt x="691374" y="321263"/>
                </a:cubicBezTo>
                <a:lnTo>
                  <a:pt x="691374" y="321770"/>
                </a:lnTo>
                <a:cubicBezTo>
                  <a:pt x="852132" y="348669"/>
                  <a:pt x="1020630" y="279265"/>
                  <a:pt x="1112746" y="132590"/>
                </a:cubicBezTo>
                <a:cubicBezTo>
                  <a:pt x="1139009" y="90594"/>
                  <a:pt x="1156900" y="45804"/>
                  <a:pt x="1166796" y="127"/>
                </a:cubicBezTo>
                <a:lnTo>
                  <a:pt x="1168066" y="127"/>
                </a:lnTo>
                <a:lnTo>
                  <a:pt x="1443015" y="127"/>
                </a:lnTo>
                <a:cubicBezTo>
                  <a:pt x="1443015" y="216713"/>
                  <a:pt x="1619254" y="392950"/>
                  <a:pt x="1835838" y="392950"/>
                </a:cubicBezTo>
                <a:cubicBezTo>
                  <a:pt x="2052298" y="392950"/>
                  <a:pt x="2228535" y="216713"/>
                  <a:pt x="2228535" y="127"/>
                </a:cubicBezTo>
                <a:lnTo>
                  <a:pt x="2503486" y="127"/>
                </a:lnTo>
                <a:lnTo>
                  <a:pt x="2579360" y="127"/>
                </a:lnTo>
                <a:cubicBezTo>
                  <a:pt x="2602580" y="105312"/>
                  <a:pt x="2666146" y="201487"/>
                  <a:pt x="2764860" y="263405"/>
                </a:cubicBezTo>
                <a:cubicBezTo>
                  <a:pt x="2812821" y="293602"/>
                  <a:pt x="2864716" y="312635"/>
                  <a:pt x="2917370" y="321517"/>
                </a:cubicBezTo>
                <a:lnTo>
                  <a:pt x="2917370" y="322024"/>
                </a:lnTo>
                <a:cubicBezTo>
                  <a:pt x="3078129" y="348923"/>
                  <a:pt x="3246627" y="279519"/>
                  <a:pt x="3338743" y="132845"/>
                </a:cubicBezTo>
                <a:cubicBezTo>
                  <a:pt x="3365006" y="90847"/>
                  <a:pt x="3382897" y="46058"/>
                  <a:pt x="3392793" y="255"/>
                </a:cubicBezTo>
                <a:lnTo>
                  <a:pt x="3513838" y="255"/>
                </a:lnTo>
                <a:cubicBezTo>
                  <a:pt x="3512696" y="351206"/>
                  <a:pt x="3255002" y="630978"/>
                  <a:pt x="2917370" y="636182"/>
                </a:cubicBezTo>
                <a:cubicBezTo>
                  <a:pt x="2916610" y="636182"/>
                  <a:pt x="2915848" y="636182"/>
                  <a:pt x="2915087" y="636182"/>
                </a:cubicBezTo>
                <a:cubicBezTo>
                  <a:pt x="2707256" y="638719"/>
                  <a:pt x="2515666" y="536707"/>
                  <a:pt x="2387009" y="376709"/>
                </a:cubicBezTo>
                <a:cubicBezTo>
                  <a:pt x="2266599" y="552312"/>
                  <a:pt x="2064478" y="667901"/>
                  <a:pt x="1835838" y="667901"/>
                </a:cubicBezTo>
                <a:cubicBezTo>
                  <a:pt x="1566598" y="667901"/>
                  <a:pt x="1334279" y="507650"/>
                  <a:pt x="1228714" y="277616"/>
                </a:cubicBezTo>
                <a:cubicBezTo>
                  <a:pt x="1133681" y="487985"/>
                  <a:pt x="932955" y="632374"/>
                  <a:pt x="691374" y="636054"/>
                </a:cubicBezTo>
                <a:cubicBezTo>
                  <a:pt x="690613" y="636054"/>
                  <a:pt x="689851" y="636054"/>
                  <a:pt x="689090" y="636054"/>
                </a:cubicBezTo>
                <a:cubicBezTo>
                  <a:pt x="345371" y="640242"/>
                  <a:pt x="45296" y="358819"/>
                  <a:pt x="2664" y="50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FF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D05048C3-7FA6-3884-A3E9-700D49D2C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DA603E91-F656-12B5-2562-5589767A6D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9813005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skitetty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5941" y="2046515"/>
            <a:ext cx="9506859" cy="1148610"/>
          </a:xfrm>
        </p:spPr>
        <p:txBody>
          <a:bodyPr>
            <a:noAutofit/>
          </a:bodyPr>
          <a:lstStyle>
            <a:lvl1pPr algn="ctr">
              <a:defRPr sz="3800"/>
            </a:lvl1pPr>
          </a:lstStyle>
          <a:p>
            <a:r>
              <a:rPr lang="fi-FI" dirty="0"/>
              <a:t>Lisää tekstiä napsauttamalla</a:t>
            </a:r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125EE5CF-D820-EC6B-B521-B4A14B9F9AF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465941" y="3352147"/>
            <a:ext cx="9506859" cy="1814939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Lisää tekstiä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30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11C1D0A0-B4E1-10DE-121D-A479D19B3C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pic>
        <p:nvPicPr>
          <p:cNvPr id="9" name="Kuva 2">
            <a:extLst>
              <a:ext uri="{FF2B5EF4-FFF2-40B4-BE49-F238E27FC236}">
                <a16:creationId xmlns:a16="http://schemas.microsoft.com/office/drawing/2014/main" id="{FA607794-4935-7662-5871-AD2ED2609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34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valkoinen (vihreä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3">
            <a:extLst>
              <a:ext uri="{FF2B5EF4-FFF2-40B4-BE49-F238E27FC236}">
                <a16:creationId xmlns:a16="http://schemas.microsoft.com/office/drawing/2014/main" id="{DE697451-B3D8-408E-562B-425A397F5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pic>
        <p:nvPicPr>
          <p:cNvPr id="11" name="Kuva 4">
            <a:extLst>
              <a:ext uri="{FF2B5EF4-FFF2-40B4-BE49-F238E27FC236}">
                <a16:creationId xmlns:a16="http://schemas.microsoft.com/office/drawing/2014/main" id="{424D59B0-B58F-7A98-7613-A901A2074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0800" y="5756294"/>
            <a:ext cx="2765425" cy="734566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17198E08-DB3F-A08F-18BB-190D5C2AD4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B1CE9FC7-AFDF-BEB5-0F29-CEF4854031A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456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13465301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7C80A9E-A3B7-A6AF-80F7-86AFC224A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5655076" cy="68580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F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fi-FI" dirty="0"/>
            </a:br>
            <a:r>
              <a:rPr lang="fi-FI" dirty="0"/>
              <a:t>Lisää kuva napsauttamalla </a:t>
            </a:r>
            <a:br>
              <a:rPr lang="fi-FI" dirty="0"/>
            </a:br>
            <a:r>
              <a:rPr lang="fi-FI" dirty="0"/>
              <a:t>keskellä näkyvää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538C098E-3E44-B9F0-FC60-C2CF26355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5391" y="571499"/>
            <a:ext cx="5224437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1A7FEF0-1E42-E87F-44AE-D7AF91FB143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5390" y="2048747"/>
            <a:ext cx="5224437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5851723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5E40DAB-D981-7D68-5629-60F3AB80C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400">
                <a:solidFill>
                  <a:srgbClr val="FFFF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fi-FI" dirty="0"/>
            </a:br>
            <a:r>
              <a:rPr lang="fi-FI" dirty="0"/>
              <a:t>Lisää kuva kaarimuotoon napsauttamalla alla näkyvää kuvaketta. </a:t>
            </a:r>
            <a:br>
              <a:rPr lang="fi-FI" dirty="0"/>
            </a:br>
            <a:r>
              <a:rPr lang="fi-FI" dirty="0"/>
              <a:t>Kaareen sijoitetun kuvan rajausta voit muuttaa helposti aktivoimalla kuvalaatikon ja valitsemalla Muotoile-välilehdeltä Rajaa-työkalu. Nyt voit siirtää kuvaa hiirellä/nuolinäppäimillä tai skaalata kuvaa tarttumalla kuvan kulmissa oleviin valkoisiin palloihin. Kun kuvasta näkyy sopiva kohta, klikkaa kuvan ulkopuolelle. </a:t>
            </a:r>
            <a:br>
              <a:rPr lang="fi-FI" dirty="0"/>
            </a:br>
            <a:r>
              <a:rPr lang="fi-FI" dirty="0"/>
              <a:t>Kuvan voi poistaa/vaihtaa klikkaamalla </a:t>
            </a:r>
            <a:r>
              <a:rPr lang="fi-FI" dirty="0" err="1"/>
              <a:t>Delete</a:t>
            </a:r>
            <a:r>
              <a:rPr lang="fi-FI" dirty="0"/>
              <a:t>-näppäintä.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242EB14F-ACB7-4C77-5CF1-616AC397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1213" y="571499"/>
            <a:ext cx="6548615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1DFC1383-5B5F-9DE1-C50A-5F631A3705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61212" y="2048747"/>
            <a:ext cx="6548615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090532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1">
            <a:extLst>
              <a:ext uri="{FF2B5EF4-FFF2-40B4-BE49-F238E27FC236}">
                <a16:creationId xmlns:a16="http://schemas.microsoft.com/office/drawing/2014/main" id="{6E2A3B3F-ED59-5905-C8DB-A53BFFB1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765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913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nsi tumma (punain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A18A47CB-98F3-CB1F-D682-88FFF42F4E6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C7305DD-9A99-4AC5-B0F7-1C664D320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pic>
        <p:nvPicPr>
          <p:cNvPr id="11" name="Kuva 2">
            <a:extLst>
              <a:ext uri="{FF2B5EF4-FFF2-40B4-BE49-F238E27FC236}">
                <a16:creationId xmlns:a16="http://schemas.microsoft.com/office/drawing/2014/main" id="{94E24F46-D02F-43FA-993C-86EAE6944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431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uvallinen kansi aloituspohja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7616" y="1727027"/>
            <a:ext cx="5985183" cy="1839951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fi-FI" sz="3800" dirty="0"/>
              <a:t>Lisää otsikko kahdelle tai kolmelle riville</a:t>
            </a:r>
            <a:endParaRPr lang="fi-FI" dirty="0"/>
          </a:p>
        </p:txBody>
      </p:sp>
      <p:sp>
        <p:nvSpPr>
          <p:cNvPr id="25" name="Tekstin paikkamerkki 3">
            <a:extLst>
              <a:ext uri="{FF2B5EF4-FFF2-40B4-BE49-F238E27FC236}">
                <a16:creationId xmlns:a16="http://schemas.microsoft.com/office/drawing/2014/main" id="{291729F3-6BCF-A6D5-7161-5F622A499D61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87618" y="3713290"/>
            <a:ext cx="5985183" cy="706918"/>
          </a:xfrm>
        </p:spPr>
        <p:txBody>
          <a:bodyPr t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28547023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nsi tumma (sinin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08D9B7ED-15F2-E41B-9426-1C9FA1EB1A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D3B08CFE-D8F8-4DF3-33ED-0DB0739E5CF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 tIns="468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97DF42B-20AF-449A-8B57-68CB1BC8C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A0FE95E-3456-4DED-9B39-6CE71A487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686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54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nsi tumma (vihreä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3">
            <a:extLst>
              <a:ext uri="{FF2B5EF4-FFF2-40B4-BE49-F238E27FC236}">
                <a16:creationId xmlns:a16="http://schemas.microsoft.com/office/drawing/2014/main" id="{3FB360F8-ED7B-40BA-940E-F7341C2DA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17198E08-DB3F-A08F-18BB-190D5C2AD4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B1CE9FC7-AFDF-BEB5-0F29-CEF4854031A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 tIns="468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A50EBD2-4D93-49FC-921F-E533D3B5A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465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nsi valkoinen (punain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A700FC5-081A-AC4B-ECD1-BCE99571D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4"/>
            <a:ext cx="2765425" cy="734566"/>
          </a:xfrm>
          <a:prstGeom prst="rect">
            <a:avLst/>
          </a:prstGeom>
        </p:spPr>
      </p:pic>
      <p:pic>
        <p:nvPicPr>
          <p:cNvPr id="18" name="Kuva">
            <a:extLst>
              <a:ext uri="{FF2B5EF4-FFF2-40B4-BE49-F238E27FC236}">
                <a16:creationId xmlns:a16="http://schemas.microsoft.com/office/drawing/2014/main" id="{EF98B83C-725F-0BAD-E4D4-D7A428027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A18A47CB-98F3-CB1F-D682-88FFF42F4E6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456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38630715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nsi valkoinen (sinin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4">
            <a:extLst>
              <a:ext uri="{FF2B5EF4-FFF2-40B4-BE49-F238E27FC236}">
                <a16:creationId xmlns:a16="http://schemas.microsoft.com/office/drawing/2014/main" id="{C2D76F7B-DB50-AA33-6FAA-94C18A533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20" r="-1"/>
          <a:stretch/>
        </p:blipFill>
        <p:spPr>
          <a:xfrm>
            <a:off x="0" y="0"/>
            <a:ext cx="4657590" cy="6858000"/>
          </a:xfrm>
          <a:prstGeom prst="rect">
            <a:avLst/>
          </a:prstGeom>
        </p:spPr>
      </p:pic>
      <p:pic>
        <p:nvPicPr>
          <p:cNvPr id="12" name="Kuva 5">
            <a:extLst>
              <a:ext uri="{FF2B5EF4-FFF2-40B4-BE49-F238E27FC236}">
                <a16:creationId xmlns:a16="http://schemas.microsoft.com/office/drawing/2014/main" id="{58E5BB7D-CD61-7F19-ACAC-FACD778F4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0800" y="5756294"/>
            <a:ext cx="2765425" cy="734566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08D9B7ED-15F2-E41B-9426-1C9FA1EB1A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D3B08CFE-D8F8-4DF3-33ED-0DB0739E5CF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456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 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2767797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tumma, kaarikuva (punain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A18A47CB-98F3-CB1F-D682-88FFF42F4E6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C7305DD-9A99-4AC5-B0F7-1C664D320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sp>
        <p:nvSpPr>
          <p:cNvPr id="9" name="Vapaamuotoinen: Muoto 8">
            <a:extLst>
              <a:ext uri="{FF2B5EF4-FFF2-40B4-BE49-F238E27FC236}">
                <a16:creationId xmlns:a16="http://schemas.microsoft.com/office/drawing/2014/main" id="{D285F85B-6C66-4FAD-861C-9CF8C1529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211000" cy="2626729"/>
          </a:xfrm>
          <a:custGeom>
            <a:avLst/>
            <a:gdLst>
              <a:gd name="connsiteX0" fmla="*/ 0 w 4211000"/>
              <a:gd name="connsiteY0" fmla="*/ 0 h 2626729"/>
              <a:gd name="connsiteX1" fmla="*/ 4211000 w 4211000"/>
              <a:gd name="connsiteY1" fmla="*/ 0 h 2626729"/>
              <a:gd name="connsiteX2" fmla="*/ 2537419 w 4211000"/>
              <a:gd name="connsiteY2" fmla="*/ 2401455 h 2626729"/>
              <a:gd name="connsiteX3" fmla="*/ 2288870 w 4211000"/>
              <a:gd name="connsiteY3" fmla="*/ 2626729 h 2626729"/>
              <a:gd name="connsiteX4" fmla="*/ 2103117 w 4211000"/>
              <a:gd name="connsiteY4" fmla="*/ 2466836 h 2626729"/>
              <a:gd name="connsiteX5" fmla="*/ 0 w 4211000"/>
              <a:gd name="connsiteY5" fmla="*/ 1263540 h 262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1000" h="2626729">
                <a:moveTo>
                  <a:pt x="0" y="0"/>
                </a:moveTo>
                <a:lnTo>
                  <a:pt x="4211000" y="0"/>
                </a:lnTo>
                <a:cubicBezTo>
                  <a:pt x="3829959" y="899818"/>
                  <a:pt x="3255676" y="1717413"/>
                  <a:pt x="2537419" y="2401455"/>
                </a:cubicBezTo>
                <a:lnTo>
                  <a:pt x="2288870" y="2626729"/>
                </a:lnTo>
                <a:lnTo>
                  <a:pt x="2103117" y="2466836"/>
                </a:lnTo>
                <a:cubicBezTo>
                  <a:pt x="1479755" y="1963705"/>
                  <a:pt x="770090" y="1553807"/>
                  <a:pt x="0" y="1263540"/>
                </a:cubicBezTo>
                <a:close/>
              </a:path>
            </a:pathLst>
          </a:custGeom>
          <a:solidFill>
            <a:schemeClr val="accent3"/>
          </a:solidFill>
          <a:ln w="631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4F81A1A5-CB22-4235-930D-3679B81E3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40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Lisää kuva kaarimuotoon napsauttamalla alla näkyvää kuvaketta. </a:t>
            </a:r>
            <a:br>
              <a:rPr lang="fi-FI" dirty="0"/>
            </a:br>
            <a:r>
              <a:rPr lang="fi-FI" dirty="0"/>
              <a:t>Kaareen sijoitetun kuvan rajausta voit muuttaa helposti aktivoimalla kuvalaatikon ja valitsemalla Muotoile-välilehdeltä Rajaa-työkalu. Nyt voit siirtää kuvaa hiirellä/nuolinäppäimillä tai skaalata kuvaa tarttumalla kuvan kulmissa oleviin valkoisiin palloihin. Kun kuvasta näkyy sopiva kohta, klikkaa kuvan ulkopuolelle. </a:t>
            </a:r>
            <a:br>
              <a:rPr lang="fi-FI" dirty="0"/>
            </a:br>
            <a:r>
              <a:rPr lang="fi-FI" dirty="0"/>
              <a:t>Kuvan voi poistaa/vaihtaa klikkaamalla </a:t>
            </a:r>
            <a:r>
              <a:rPr lang="fi-FI" dirty="0" err="1"/>
              <a:t>Delete</a:t>
            </a:r>
            <a:r>
              <a:rPr lang="fi-FI" dirty="0"/>
              <a:t>-näppäintä.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27544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nsi valkoinen (vihreä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3">
            <a:extLst>
              <a:ext uri="{FF2B5EF4-FFF2-40B4-BE49-F238E27FC236}">
                <a16:creationId xmlns:a16="http://schemas.microsoft.com/office/drawing/2014/main" id="{DE697451-B3D8-408E-562B-425A397F5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pic>
        <p:nvPicPr>
          <p:cNvPr id="11" name="Kuva 4">
            <a:extLst>
              <a:ext uri="{FF2B5EF4-FFF2-40B4-BE49-F238E27FC236}">
                <a16:creationId xmlns:a16="http://schemas.microsoft.com/office/drawing/2014/main" id="{424D59B0-B58F-7A98-7613-A901A2074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0800" y="5756294"/>
            <a:ext cx="2765425" cy="734566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17198E08-DB3F-A08F-18BB-190D5C2AD4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B1CE9FC7-AFDF-BEB5-0F29-CEF4854031A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456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13346485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5941" y="2046515"/>
            <a:ext cx="9506859" cy="1148610"/>
          </a:xfrm>
        </p:spPr>
        <p:txBody>
          <a:bodyPr>
            <a:noAutofit/>
          </a:bodyPr>
          <a:lstStyle>
            <a:lvl1pPr algn="ctr">
              <a:defRPr sz="3800"/>
            </a:lvl1pPr>
          </a:lstStyle>
          <a:p>
            <a:r>
              <a:rPr lang="fi-FI" dirty="0"/>
              <a:t>Lisää kiitokset napsauttamalla</a:t>
            </a:r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125EE5CF-D820-EC6B-B521-B4A14B9F9AF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465941" y="3352148"/>
            <a:ext cx="9506859" cy="832081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Esim. www-osoitteet ym. lisätiedot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3101" y="4732256"/>
            <a:ext cx="3132539" cy="83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291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petu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5941" y="2046515"/>
            <a:ext cx="9506859" cy="1148610"/>
          </a:xfrm>
        </p:spPr>
        <p:txBody>
          <a:bodyPr>
            <a:noAutofit/>
          </a:bodyPr>
          <a:lstStyle>
            <a:lvl1pPr algn="ctr">
              <a:defRPr sz="38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Lisää kiitokset napsauttamalla</a:t>
            </a:r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125EE5CF-D820-EC6B-B521-B4A14B9F9AF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465941" y="3352148"/>
            <a:ext cx="9506859" cy="832081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Esim. www-osoitteet ym. lisätiedot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3101" y="4732256"/>
            <a:ext cx="3132539" cy="83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091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llinen kansi aloituspohja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7616" y="1727027"/>
            <a:ext cx="5985183" cy="1839951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en-US" dirty="0"/>
              <a:t>Add a title on two or three lines</a:t>
            </a:r>
            <a:endParaRPr lang="fi-FI" dirty="0"/>
          </a:p>
        </p:txBody>
      </p:sp>
      <p:sp>
        <p:nvSpPr>
          <p:cNvPr id="25" name="Tekstin paikkamerkki 3">
            <a:extLst>
              <a:ext uri="{FF2B5EF4-FFF2-40B4-BE49-F238E27FC236}">
                <a16:creationId xmlns:a16="http://schemas.microsoft.com/office/drawing/2014/main" id="{291729F3-6BCF-A6D5-7161-5F622A499D61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87618" y="3713290"/>
            <a:ext cx="5985183" cy="706918"/>
          </a:xfrm>
        </p:spPr>
        <p:txBody>
          <a:bodyPr t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name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presenter</a:t>
            </a:r>
            <a:br>
              <a:rPr lang="fi-FI" dirty="0"/>
            </a:br>
            <a:r>
              <a:rPr lang="fi-FI" dirty="0" err="1"/>
              <a:t>title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3032006"/>
      </p:ext>
    </p:extLst>
  </p:cSld>
  <p:clrMapOvr>
    <a:masterClrMapping/>
  </p:clrMapOvr>
  <p:hf sldNum="0" hdr="0" ftr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, dark (re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presentation</a:t>
            </a: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C7305DD-9A99-4AC5-B0F7-1C664D320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pic>
        <p:nvPicPr>
          <p:cNvPr id="11" name="Kuva 2">
            <a:extLst>
              <a:ext uri="{FF2B5EF4-FFF2-40B4-BE49-F238E27FC236}">
                <a16:creationId xmlns:a16="http://schemas.microsoft.com/office/drawing/2014/main" id="{94E24F46-D02F-43FA-993C-86EAE6944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E725E249-00A0-35EA-F525-88D87A702E48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924348" y="3935416"/>
            <a:ext cx="6447946" cy="70691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name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presenter</a:t>
            </a:r>
            <a:br>
              <a:rPr lang="fi-FI" dirty="0"/>
            </a:br>
            <a:r>
              <a:rPr lang="fi-FI" dirty="0" err="1"/>
              <a:t>title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69799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, dark (blu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08D9B7ED-15F2-E41B-9426-1C9FA1EB1A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presentation</a:t>
            </a:r>
            <a:endParaRPr lang="fi-FI" dirty="0"/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D3B08CFE-D8F8-4DF3-33ED-0DB0739E5CF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name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presenter</a:t>
            </a:r>
            <a:br>
              <a:rPr lang="fi-FI" dirty="0"/>
            </a:br>
            <a:r>
              <a:rPr lang="fi-FI" dirty="0" err="1"/>
              <a:t>title</a:t>
            </a:r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97DF42B-20AF-449A-8B57-68CB1BC8C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A0FE95E-3456-4DED-9B39-6CE71A487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686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003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, dark (gre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3">
            <a:extLst>
              <a:ext uri="{FF2B5EF4-FFF2-40B4-BE49-F238E27FC236}">
                <a16:creationId xmlns:a16="http://schemas.microsoft.com/office/drawing/2014/main" id="{3FB360F8-ED7B-40BA-940E-F7341C2DA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17198E08-DB3F-A08F-18BB-190D5C2AD4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presentation</a:t>
            </a:r>
            <a:endParaRPr lang="fi-FI" dirty="0"/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B1CE9FC7-AFDF-BEB5-0F29-CEF4854031A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name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presenter</a:t>
            </a:r>
            <a:br>
              <a:rPr lang="fi-FI" dirty="0"/>
            </a:br>
            <a:r>
              <a:rPr lang="fi-FI" dirty="0" err="1"/>
              <a:t>title</a:t>
            </a:r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A50EBD2-4D93-49FC-921F-E533D3B5A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102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, white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presentation</a:t>
            </a: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A700FC5-081A-AC4B-ECD1-BCE99571D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4"/>
            <a:ext cx="2765425" cy="734566"/>
          </a:xfrm>
          <a:prstGeom prst="rect">
            <a:avLst/>
          </a:prstGeom>
        </p:spPr>
      </p:pic>
      <p:pic>
        <p:nvPicPr>
          <p:cNvPr id="18" name="Kuva">
            <a:extLst>
              <a:ext uri="{FF2B5EF4-FFF2-40B4-BE49-F238E27FC236}">
                <a16:creationId xmlns:a16="http://schemas.microsoft.com/office/drawing/2014/main" id="{EF98B83C-725F-0BAD-E4D4-D7A428027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A18A47CB-98F3-CB1F-D682-88FFF42F4E6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456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name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presenter</a:t>
            </a:r>
            <a:br>
              <a:rPr lang="fi-FI" dirty="0"/>
            </a:br>
            <a:r>
              <a:rPr lang="fi-FI" dirty="0" err="1"/>
              <a:t>title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502598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, whit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4">
            <a:extLst>
              <a:ext uri="{FF2B5EF4-FFF2-40B4-BE49-F238E27FC236}">
                <a16:creationId xmlns:a16="http://schemas.microsoft.com/office/drawing/2014/main" id="{C2D76F7B-DB50-AA33-6FAA-94C18A533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20" r="-1"/>
          <a:stretch/>
        </p:blipFill>
        <p:spPr>
          <a:xfrm>
            <a:off x="0" y="0"/>
            <a:ext cx="4657590" cy="6858000"/>
          </a:xfrm>
          <a:prstGeom prst="rect">
            <a:avLst/>
          </a:prstGeom>
        </p:spPr>
      </p:pic>
      <p:pic>
        <p:nvPicPr>
          <p:cNvPr id="12" name="Kuva 5">
            <a:extLst>
              <a:ext uri="{FF2B5EF4-FFF2-40B4-BE49-F238E27FC236}">
                <a16:creationId xmlns:a16="http://schemas.microsoft.com/office/drawing/2014/main" id="{58E5BB7D-CD61-7F19-ACAC-FACD778F4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0800" y="5756294"/>
            <a:ext cx="2765425" cy="734566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08D9B7ED-15F2-E41B-9426-1C9FA1EB1A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presentation</a:t>
            </a:r>
            <a:endParaRPr lang="fi-FI" dirty="0"/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D3B08CFE-D8F8-4DF3-33ED-0DB0739E5CF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456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name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presenter</a:t>
            </a:r>
            <a:br>
              <a:rPr lang="fi-FI" dirty="0"/>
            </a:br>
            <a:r>
              <a:rPr lang="fi-FI" dirty="0" err="1"/>
              <a:t>title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98957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, whit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3">
            <a:extLst>
              <a:ext uri="{FF2B5EF4-FFF2-40B4-BE49-F238E27FC236}">
                <a16:creationId xmlns:a16="http://schemas.microsoft.com/office/drawing/2014/main" id="{DE697451-B3D8-408E-562B-425A397F5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pic>
        <p:nvPicPr>
          <p:cNvPr id="11" name="Kuva 4">
            <a:extLst>
              <a:ext uri="{FF2B5EF4-FFF2-40B4-BE49-F238E27FC236}">
                <a16:creationId xmlns:a16="http://schemas.microsoft.com/office/drawing/2014/main" id="{424D59B0-B58F-7A98-7613-A901A2074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0800" y="5756294"/>
            <a:ext cx="2765425" cy="734566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17198E08-DB3F-A08F-18BB-190D5C2AD4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presentation</a:t>
            </a:r>
            <a:endParaRPr lang="fi-FI" dirty="0"/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B1CE9FC7-AFDF-BEB5-0F29-CEF4854031A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456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name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presenter</a:t>
            </a:r>
            <a:br>
              <a:rPr lang="fi-FI" dirty="0"/>
            </a:br>
            <a:r>
              <a:rPr lang="fi-FI" dirty="0" err="1"/>
              <a:t>title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4940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tumma, kaarikuva (sinin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08D9B7ED-15F2-E41B-9426-1C9FA1EB1A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D3B08CFE-D8F8-4DF3-33ED-0DB0739E5CF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97DF42B-20AF-449A-8B57-68CB1BC8C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sp>
        <p:nvSpPr>
          <p:cNvPr id="8" name="Vapaamuotoinen: Muoto 7">
            <a:extLst>
              <a:ext uri="{FF2B5EF4-FFF2-40B4-BE49-F238E27FC236}">
                <a16:creationId xmlns:a16="http://schemas.microsoft.com/office/drawing/2014/main" id="{A87B0296-5404-4DE7-B3A6-60EE86F42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211000" cy="2626729"/>
          </a:xfrm>
          <a:custGeom>
            <a:avLst/>
            <a:gdLst>
              <a:gd name="connsiteX0" fmla="*/ 0 w 4211000"/>
              <a:gd name="connsiteY0" fmla="*/ 0 h 2626729"/>
              <a:gd name="connsiteX1" fmla="*/ 4211000 w 4211000"/>
              <a:gd name="connsiteY1" fmla="*/ 0 h 2626729"/>
              <a:gd name="connsiteX2" fmla="*/ 2537419 w 4211000"/>
              <a:gd name="connsiteY2" fmla="*/ 2401455 h 2626729"/>
              <a:gd name="connsiteX3" fmla="*/ 2288870 w 4211000"/>
              <a:gd name="connsiteY3" fmla="*/ 2626729 h 2626729"/>
              <a:gd name="connsiteX4" fmla="*/ 2103117 w 4211000"/>
              <a:gd name="connsiteY4" fmla="*/ 2466836 h 2626729"/>
              <a:gd name="connsiteX5" fmla="*/ 0 w 4211000"/>
              <a:gd name="connsiteY5" fmla="*/ 1263540 h 262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1000" h="2626729">
                <a:moveTo>
                  <a:pt x="0" y="0"/>
                </a:moveTo>
                <a:lnTo>
                  <a:pt x="4211000" y="0"/>
                </a:lnTo>
                <a:cubicBezTo>
                  <a:pt x="3829959" y="899818"/>
                  <a:pt x="3255676" y="1717413"/>
                  <a:pt x="2537419" y="2401455"/>
                </a:cubicBezTo>
                <a:lnTo>
                  <a:pt x="2288870" y="2626729"/>
                </a:lnTo>
                <a:lnTo>
                  <a:pt x="2103117" y="2466836"/>
                </a:lnTo>
                <a:cubicBezTo>
                  <a:pt x="1479755" y="1963705"/>
                  <a:pt x="770090" y="1553807"/>
                  <a:pt x="0" y="1263540"/>
                </a:cubicBezTo>
                <a:close/>
              </a:path>
            </a:pathLst>
          </a:custGeom>
          <a:solidFill>
            <a:schemeClr val="accent4"/>
          </a:solidFill>
          <a:ln w="631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1AE6BF92-3028-4431-ADBC-1E9BB057A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40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Lisää kuva kaarimuotoon napsauttamalla alla näkyvää kuvaketta. </a:t>
            </a:r>
            <a:br>
              <a:rPr lang="fi-FI" dirty="0"/>
            </a:br>
            <a:r>
              <a:rPr lang="fi-FI" dirty="0"/>
              <a:t>Kaareen sijoitetun kuvan rajausta voit muuttaa helposti aktivoimalla kuvalaatikon ja valitsemalla Muotoile-välilehdeltä Rajaa-työkalu. Nyt voit siirtää kuvaa hiirellä/nuolinäppäimillä tai skaalata kuvaa tarttumalla kuvan kulmissa oleviin valkoisiin palloihin. Kun kuvasta näkyy sopiva kohta, klikkaa kuvan ulkopuolelle. </a:t>
            </a:r>
            <a:br>
              <a:rPr lang="fi-FI" dirty="0"/>
            </a:br>
            <a:r>
              <a:rPr lang="fi-FI" dirty="0"/>
              <a:t>Kuvan voi poistaa/vaihtaa klikkaamalla </a:t>
            </a:r>
            <a:r>
              <a:rPr lang="fi-FI" dirty="0" err="1"/>
              <a:t>Delete</a:t>
            </a:r>
            <a:r>
              <a:rPr lang="fi-FI" dirty="0"/>
              <a:t>-näppäintä.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74063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, dark, photo (re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presentation</a:t>
            </a:r>
            <a:endParaRPr lang="fi-FI" dirty="0"/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A18A47CB-98F3-CB1F-D682-88FFF42F4E6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name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presenter</a:t>
            </a:r>
            <a:br>
              <a:rPr lang="fi-FI" dirty="0"/>
            </a:br>
            <a:r>
              <a:rPr lang="fi-FI" dirty="0" err="1"/>
              <a:t>title</a:t>
            </a: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C7305DD-9A99-4AC5-B0F7-1C664D320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sp>
        <p:nvSpPr>
          <p:cNvPr id="9" name="Vapaamuotoinen: Muoto 8">
            <a:extLst>
              <a:ext uri="{FF2B5EF4-FFF2-40B4-BE49-F238E27FC236}">
                <a16:creationId xmlns:a16="http://schemas.microsoft.com/office/drawing/2014/main" id="{D285F85B-6C66-4FAD-861C-9CF8C1529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211000" cy="2626729"/>
          </a:xfrm>
          <a:custGeom>
            <a:avLst/>
            <a:gdLst>
              <a:gd name="connsiteX0" fmla="*/ 0 w 4211000"/>
              <a:gd name="connsiteY0" fmla="*/ 0 h 2626729"/>
              <a:gd name="connsiteX1" fmla="*/ 4211000 w 4211000"/>
              <a:gd name="connsiteY1" fmla="*/ 0 h 2626729"/>
              <a:gd name="connsiteX2" fmla="*/ 2537419 w 4211000"/>
              <a:gd name="connsiteY2" fmla="*/ 2401455 h 2626729"/>
              <a:gd name="connsiteX3" fmla="*/ 2288870 w 4211000"/>
              <a:gd name="connsiteY3" fmla="*/ 2626729 h 2626729"/>
              <a:gd name="connsiteX4" fmla="*/ 2103117 w 4211000"/>
              <a:gd name="connsiteY4" fmla="*/ 2466836 h 2626729"/>
              <a:gd name="connsiteX5" fmla="*/ 0 w 4211000"/>
              <a:gd name="connsiteY5" fmla="*/ 1263540 h 262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1000" h="2626729">
                <a:moveTo>
                  <a:pt x="0" y="0"/>
                </a:moveTo>
                <a:lnTo>
                  <a:pt x="4211000" y="0"/>
                </a:lnTo>
                <a:cubicBezTo>
                  <a:pt x="3829959" y="899818"/>
                  <a:pt x="3255676" y="1717413"/>
                  <a:pt x="2537419" y="2401455"/>
                </a:cubicBezTo>
                <a:lnTo>
                  <a:pt x="2288870" y="2626729"/>
                </a:lnTo>
                <a:lnTo>
                  <a:pt x="2103117" y="2466836"/>
                </a:lnTo>
                <a:cubicBezTo>
                  <a:pt x="1479755" y="1963705"/>
                  <a:pt x="770090" y="1553807"/>
                  <a:pt x="0" y="1263540"/>
                </a:cubicBezTo>
                <a:close/>
              </a:path>
            </a:pathLst>
          </a:custGeom>
          <a:solidFill>
            <a:schemeClr val="accent3"/>
          </a:solidFill>
          <a:ln w="631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4F81A1A5-CB22-4235-930D-3679B81E3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400">
                <a:solidFill>
                  <a:srgbClr val="FFFF00"/>
                </a:solidFill>
              </a:defRPr>
            </a:lvl1pPr>
          </a:lstStyle>
          <a:p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shown below to add the image to the arc shape.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easily change the cropping of the image placed in the arc by activating the image box and selecting the Crop tool from the Format tab.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you can move the image with the mouse/arrow keys or scale the image by grabbing the white balls in the corners of the image.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you see a suitable point in the picture, click outside the picture.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delete/change the image by clicking the Delete key.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alt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image.</a:t>
            </a:r>
          </a:p>
        </p:txBody>
      </p:sp>
    </p:spTree>
    <p:extLst>
      <p:ext uri="{BB962C8B-B14F-4D97-AF65-F5344CB8AC3E}">
        <p14:creationId xmlns:p14="http://schemas.microsoft.com/office/powerpoint/2010/main" val="7973860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, dark, photo (blu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08D9B7ED-15F2-E41B-9426-1C9FA1EB1A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presentation</a:t>
            </a:r>
            <a:endParaRPr lang="fi-FI" dirty="0"/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D3B08CFE-D8F8-4DF3-33ED-0DB0739E5CF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name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presenter</a:t>
            </a:r>
            <a:br>
              <a:rPr lang="fi-FI" dirty="0"/>
            </a:br>
            <a:r>
              <a:rPr lang="fi-FI" dirty="0" err="1"/>
              <a:t>title</a:t>
            </a:r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97DF42B-20AF-449A-8B57-68CB1BC8C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sp>
        <p:nvSpPr>
          <p:cNvPr id="8" name="Vapaamuotoinen: Muoto 7">
            <a:extLst>
              <a:ext uri="{FF2B5EF4-FFF2-40B4-BE49-F238E27FC236}">
                <a16:creationId xmlns:a16="http://schemas.microsoft.com/office/drawing/2014/main" id="{A87B0296-5404-4DE7-B3A6-60EE86F42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211000" cy="2626729"/>
          </a:xfrm>
          <a:custGeom>
            <a:avLst/>
            <a:gdLst>
              <a:gd name="connsiteX0" fmla="*/ 0 w 4211000"/>
              <a:gd name="connsiteY0" fmla="*/ 0 h 2626729"/>
              <a:gd name="connsiteX1" fmla="*/ 4211000 w 4211000"/>
              <a:gd name="connsiteY1" fmla="*/ 0 h 2626729"/>
              <a:gd name="connsiteX2" fmla="*/ 2537419 w 4211000"/>
              <a:gd name="connsiteY2" fmla="*/ 2401455 h 2626729"/>
              <a:gd name="connsiteX3" fmla="*/ 2288870 w 4211000"/>
              <a:gd name="connsiteY3" fmla="*/ 2626729 h 2626729"/>
              <a:gd name="connsiteX4" fmla="*/ 2103117 w 4211000"/>
              <a:gd name="connsiteY4" fmla="*/ 2466836 h 2626729"/>
              <a:gd name="connsiteX5" fmla="*/ 0 w 4211000"/>
              <a:gd name="connsiteY5" fmla="*/ 1263540 h 262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1000" h="2626729">
                <a:moveTo>
                  <a:pt x="0" y="0"/>
                </a:moveTo>
                <a:lnTo>
                  <a:pt x="4211000" y="0"/>
                </a:lnTo>
                <a:cubicBezTo>
                  <a:pt x="3829959" y="899818"/>
                  <a:pt x="3255676" y="1717413"/>
                  <a:pt x="2537419" y="2401455"/>
                </a:cubicBezTo>
                <a:lnTo>
                  <a:pt x="2288870" y="2626729"/>
                </a:lnTo>
                <a:lnTo>
                  <a:pt x="2103117" y="2466836"/>
                </a:lnTo>
                <a:cubicBezTo>
                  <a:pt x="1479755" y="1963705"/>
                  <a:pt x="770090" y="1553807"/>
                  <a:pt x="0" y="1263540"/>
                </a:cubicBezTo>
                <a:close/>
              </a:path>
            </a:pathLst>
          </a:custGeom>
          <a:solidFill>
            <a:schemeClr val="accent4"/>
          </a:solidFill>
          <a:ln w="631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1AE6BF92-3028-4431-ADBC-1E9BB057A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400">
                <a:solidFill>
                  <a:srgbClr val="FFFF00"/>
                </a:solidFill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shown below to add the image to the arc shape.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easily change the cropping of the image placed in the arc by activating the image box and selecting the Crop tool from the Format tab.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you can move the image with the mouse/arrow keys or scale the image by grabbing the white balls in the corners of the image.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you see a suitable point in the picture, click outside the picture.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delete/change the image by clicking the Delete key.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alt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image.</a:t>
            </a:r>
          </a:p>
        </p:txBody>
      </p:sp>
    </p:spTree>
    <p:extLst>
      <p:ext uri="{BB962C8B-B14F-4D97-AF65-F5344CB8AC3E}">
        <p14:creationId xmlns:p14="http://schemas.microsoft.com/office/powerpoint/2010/main" val="38286125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, dark, photo (gre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17198E08-DB3F-A08F-18BB-190D5C2AD4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presentation</a:t>
            </a:r>
            <a:endParaRPr lang="fi-FI" dirty="0"/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B1CE9FC7-AFDF-BEB5-0F29-CEF4854031A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name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presenter</a:t>
            </a:r>
            <a:br>
              <a:rPr lang="fi-FI" dirty="0"/>
            </a:br>
            <a:r>
              <a:rPr lang="fi-FI" dirty="0" err="1"/>
              <a:t>title</a:t>
            </a:r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A50EBD2-4D93-49FC-921F-E533D3B5A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sp>
        <p:nvSpPr>
          <p:cNvPr id="9" name="Vapaamuotoinen: Muoto 8">
            <a:extLst>
              <a:ext uri="{FF2B5EF4-FFF2-40B4-BE49-F238E27FC236}">
                <a16:creationId xmlns:a16="http://schemas.microsoft.com/office/drawing/2014/main" id="{54176FD1-491F-4565-AD04-02D3E4A08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211000" cy="2626729"/>
          </a:xfrm>
          <a:custGeom>
            <a:avLst/>
            <a:gdLst>
              <a:gd name="connsiteX0" fmla="*/ 0 w 4211000"/>
              <a:gd name="connsiteY0" fmla="*/ 0 h 2626729"/>
              <a:gd name="connsiteX1" fmla="*/ 4211000 w 4211000"/>
              <a:gd name="connsiteY1" fmla="*/ 0 h 2626729"/>
              <a:gd name="connsiteX2" fmla="*/ 2537419 w 4211000"/>
              <a:gd name="connsiteY2" fmla="*/ 2401455 h 2626729"/>
              <a:gd name="connsiteX3" fmla="*/ 2288870 w 4211000"/>
              <a:gd name="connsiteY3" fmla="*/ 2626729 h 2626729"/>
              <a:gd name="connsiteX4" fmla="*/ 2103117 w 4211000"/>
              <a:gd name="connsiteY4" fmla="*/ 2466836 h 2626729"/>
              <a:gd name="connsiteX5" fmla="*/ 0 w 4211000"/>
              <a:gd name="connsiteY5" fmla="*/ 1263540 h 262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1000" h="2626729">
                <a:moveTo>
                  <a:pt x="0" y="0"/>
                </a:moveTo>
                <a:lnTo>
                  <a:pt x="4211000" y="0"/>
                </a:lnTo>
                <a:cubicBezTo>
                  <a:pt x="3829959" y="899818"/>
                  <a:pt x="3255676" y="1717413"/>
                  <a:pt x="2537419" y="2401455"/>
                </a:cubicBezTo>
                <a:lnTo>
                  <a:pt x="2288870" y="2626729"/>
                </a:lnTo>
                <a:lnTo>
                  <a:pt x="2103117" y="2466836"/>
                </a:lnTo>
                <a:cubicBezTo>
                  <a:pt x="1479755" y="1963705"/>
                  <a:pt x="770090" y="1553807"/>
                  <a:pt x="0" y="1263540"/>
                </a:cubicBezTo>
                <a:close/>
              </a:path>
            </a:pathLst>
          </a:custGeom>
          <a:solidFill>
            <a:schemeClr val="accent2"/>
          </a:solidFill>
          <a:ln w="631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1A9C61E1-211B-4C47-ACC9-7596D32F2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400">
                <a:solidFill>
                  <a:srgbClr val="FFFF00"/>
                </a:solidFill>
              </a:defRPr>
            </a:lvl1pPr>
          </a:lstStyle>
          <a:p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shown below to add the image to the arc shape.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easily change the cropping of the image placed in the arc by activating the image box and selecting the Crop tool from the Format tab.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you can move the image with the mouse/arrow keys or scale the image by grabbing the white balls in the corners of the image.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you see a suitable point in the picture, click outside the picture.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delete/change the image by clicking the Delete key.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alt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image.</a:t>
            </a:r>
          </a:p>
        </p:txBody>
      </p:sp>
    </p:spTree>
    <p:extLst>
      <p:ext uri="{BB962C8B-B14F-4D97-AF65-F5344CB8AC3E}">
        <p14:creationId xmlns:p14="http://schemas.microsoft.com/office/powerpoint/2010/main" val="36621523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0" y="1714500"/>
            <a:ext cx="10827659" cy="411480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559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0" y="1714500"/>
            <a:ext cx="5309056" cy="411480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5" name="Sisällön paikkamerkki 3">
            <a:extLst>
              <a:ext uri="{FF2B5EF4-FFF2-40B4-BE49-F238E27FC236}">
                <a16:creationId xmlns:a16="http://schemas.microsoft.com/office/drawing/2014/main" id="{A7CCBFD4-DB01-BC93-C9B2-24B252E8E11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00774" y="1714500"/>
            <a:ext cx="5309055" cy="411480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822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CD2308A2-F97E-5E2C-0183-C452E3A78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44573" y="992282"/>
            <a:ext cx="3719613" cy="4487796"/>
          </a:xfrm>
          <a:custGeom>
            <a:avLst/>
            <a:gdLst>
              <a:gd name="connsiteX0" fmla="*/ 1570333 w 3133431"/>
              <a:gd name="connsiteY0" fmla="*/ 0 h 3780554"/>
              <a:gd name="connsiteX1" fmla="*/ 1725558 w 3133431"/>
              <a:gd name="connsiteY1" fmla="*/ 115881 h 3780554"/>
              <a:gd name="connsiteX2" fmla="*/ 3133431 w 3133431"/>
              <a:gd name="connsiteY2" fmla="*/ 2177043 h 3780554"/>
              <a:gd name="connsiteX3" fmla="*/ 1556626 w 3133431"/>
              <a:gd name="connsiteY3" fmla="*/ 3780554 h 3780554"/>
              <a:gd name="connsiteX4" fmla="*/ 1088242 w 3133431"/>
              <a:gd name="connsiteY4" fmla="*/ 3708341 h 3780554"/>
              <a:gd name="connsiteX5" fmla="*/ 957271 w 3133431"/>
              <a:gd name="connsiteY5" fmla="*/ 3659499 h 3780554"/>
              <a:gd name="connsiteX6" fmla="*/ 825816 w 3133431"/>
              <a:gd name="connsiteY6" fmla="*/ 3595005 h 3780554"/>
              <a:gd name="connsiteX7" fmla="*/ 0 w 3133431"/>
              <a:gd name="connsiteY7" fmla="*/ 2185316 h 3780554"/>
              <a:gd name="connsiteX8" fmla="*/ 1405344 w 3133431"/>
              <a:gd name="connsiteY8" fmla="*/ 126051 h 37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3431" h="3780554">
                <a:moveTo>
                  <a:pt x="1570333" y="0"/>
                </a:moveTo>
                <a:lnTo>
                  <a:pt x="1725558" y="115881"/>
                </a:lnTo>
                <a:cubicBezTo>
                  <a:pt x="1869680" y="223340"/>
                  <a:pt x="3133431" y="1194739"/>
                  <a:pt x="3133431" y="2177043"/>
                </a:cubicBezTo>
                <a:cubicBezTo>
                  <a:pt x="3133431" y="3061210"/>
                  <a:pt x="2426096" y="3780554"/>
                  <a:pt x="1556626" y="3780554"/>
                </a:cubicBezTo>
                <a:cubicBezTo>
                  <a:pt x="1393600" y="3780554"/>
                  <a:pt x="1236274" y="3755265"/>
                  <a:pt x="1088242" y="3708341"/>
                </a:cubicBezTo>
                <a:lnTo>
                  <a:pt x="957271" y="3659499"/>
                </a:lnTo>
                <a:lnTo>
                  <a:pt x="825816" y="3595005"/>
                </a:lnTo>
                <a:cubicBezTo>
                  <a:pt x="334326" y="3323141"/>
                  <a:pt x="0" y="2793181"/>
                  <a:pt x="0" y="2185316"/>
                </a:cubicBezTo>
                <a:cubicBezTo>
                  <a:pt x="0" y="1227349"/>
                  <a:pt x="1261382" y="236038"/>
                  <a:pt x="1405344" y="12605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  <a:latin typeface="+mn-lt"/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51467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85CA3CB4-B9F2-C26C-C51E-36DE30878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87581" y="1071466"/>
            <a:ext cx="4106590" cy="4106590"/>
          </a:xfrm>
          <a:custGeom>
            <a:avLst/>
            <a:gdLst>
              <a:gd name="connsiteX0" fmla="*/ 1815963 w 3631926"/>
              <a:gd name="connsiteY0" fmla="*/ 0 h 3631926"/>
              <a:gd name="connsiteX1" fmla="*/ 3631926 w 3631926"/>
              <a:gd name="connsiteY1" fmla="*/ 1815963 h 3631926"/>
              <a:gd name="connsiteX2" fmla="*/ 1815963 w 3631926"/>
              <a:gd name="connsiteY2" fmla="*/ 3631926 h 3631926"/>
              <a:gd name="connsiteX3" fmla="*/ 0 w 3631926"/>
              <a:gd name="connsiteY3" fmla="*/ 1815963 h 3631926"/>
              <a:gd name="connsiteX4" fmla="*/ 1815963 w 3631926"/>
              <a:gd name="connsiteY4" fmla="*/ 0 h 363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1926" h="3631926">
                <a:moveTo>
                  <a:pt x="1815963" y="0"/>
                </a:moveTo>
                <a:cubicBezTo>
                  <a:pt x="2818892" y="0"/>
                  <a:pt x="3631926" y="813034"/>
                  <a:pt x="3631926" y="1815963"/>
                </a:cubicBezTo>
                <a:cubicBezTo>
                  <a:pt x="3631926" y="2818892"/>
                  <a:pt x="2818892" y="3631926"/>
                  <a:pt x="1815963" y="3631926"/>
                </a:cubicBezTo>
                <a:cubicBezTo>
                  <a:pt x="813034" y="3631926"/>
                  <a:pt x="0" y="2818892"/>
                  <a:pt x="0" y="1815963"/>
                </a:cubicBezTo>
                <a:cubicBezTo>
                  <a:pt x="0" y="813034"/>
                  <a:pt x="813034" y="0"/>
                  <a:pt x="18159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  <a:latin typeface="+mn-lt"/>
              </a:defRPr>
            </a:lvl1pPr>
            <a:lvl2pPr>
              <a:defRPr sz="1800"/>
            </a:lvl2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457BF562-2053-6B66-1B5C-6BEB148A32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B7F60B85-9F1C-AAD2-C3EB-EEA56A2B86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669298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3414B0AE-0FD8-CFD9-B09D-A34D75146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7738" y="1358958"/>
            <a:ext cx="4462741" cy="3780554"/>
          </a:xfrm>
          <a:custGeom>
            <a:avLst/>
            <a:gdLst>
              <a:gd name="connsiteX0" fmla="*/ 3197486 w 4447882"/>
              <a:gd name="connsiteY0" fmla="*/ 0 h 3767967"/>
              <a:gd name="connsiteX1" fmla="*/ 4447882 w 4447882"/>
              <a:gd name="connsiteY1" fmla="*/ 1250582 h 3767967"/>
              <a:gd name="connsiteX2" fmla="*/ 4430916 w 4447882"/>
              <a:gd name="connsiteY2" fmla="*/ 1444099 h 3767967"/>
              <a:gd name="connsiteX3" fmla="*/ 4047613 w 4447882"/>
              <a:gd name="connsiteY3" fmla="*/ 2330767 h 3767967"/>
              <a:gd name="connsiteX4" fmla="*/ 2348850 w 4447882"/>
              <a:gd name="connsiteY4" fmla="*/ 3697123 h 3767967"/>
              <a:gd name="connsiteX5" fmla="*/ 2217042 w 4447882"/>
              <a:gd name="connsiteY5" fmla="*/ 3767967 h 3767967"/>
              <a:gd name="connsiteX6" fmla="*/ 2085609 w 4447882"/>
              <a:gd name="connsiteY6" fmla="*/ 3696563 h 3767967"/>
              <a:gd name="connsiteX7" fmla="*/ 400081 w 4447882"/>
              <a:gd name="connsiteY7" fmla="*/ 2330953 h 3767967"/>
              <a:gd name="connsiteX8" fmla="*/ 16780 w 4447882"/>
              <a:gd name="connsiteY8" fmla="*/ 1444099 h 3767967"/>
              <a:gd name="connsiteX9" fmla="*/ 0 w 4447882"/>
              <a:gd name="connsiteY9" fmla="*/ 1254497 h 3767967"/>
              <a:gd name="connsiteX10" fmla="*/ 0 w 4447882"/>
              <a:gd name="connsiteY10" fmla="*/ 1252634 h 3767967"/>
              <a:gd name="connsiteX11" fmla="*/ 0 w 4447882"/>
              <a:gd name="connsiteY11" fmla="*/ 1250582 h 3767967"/>
              <a:gd name="connsiteX12" fmla="*/ 1163332 w 4447882"/>
              <a:gd name="connsiteY12" fmla="*/ 13983 h 3767967"/>
              <a:gd name="connsiteX13" fmla="*/ 1167621 w 4447882"/>
              <a:gd name="connsiteY13" fmla="*/ 13983 h 3767967"/>
              <a:gd name="connsiteX14" fmla="*/ 2190010 w 4447882"/>
              <a:gd name="connsiteY14" fmla="*/ 510822 h 3767967"/>
              <a:gd name="connsiteX15" fmla="*/ 3197486 w 4447882"/>
              <a:gd name="connsiteY15" fmla="*/ 0 h 376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47882" h="3767967">
                <a:moveTo>
                  <a:pt x="3197486" y="0"/>
                </a:moveTo>
                <a:cubicBezTo>
                  <a:pt x="3887096" y="0"/>
                  <a:pt x="4448068" y="560972"/>
                  <a:pt x="4447882" y="1250582"/>
                </a:cubicBezTo>
                <a:cubicBezTo>
                  <a:pt x="4447882" y="1306140"/>
                  <a:pt x="4442288" y="1369527"/>
                  <a:pt x="4430916" y="1444099"/>
                </a:cubicBezTo>
                <a:cubicBezTo>
                  <a:pt x="4382070" y="1763828"/>
                  <a:pt x="4249519" y="2070509"/>
                  <a:pt x="4047613" y="2330767"/>
                </a:cubicBezTo>
                <a:cubicBezTo>
                  <a:pt x="3450847" y="3099797"/>
                  <a:pt x="2393594" y="3673074"/>
                  <a:pt x="2348850" y="3697123"/>
                </a:cubicBezTo>
                <a:lnTo>
                  <a:pt x="2217042" y="3767967"/>
                </a:lnTo>
                <a:lnTo>
                  <a:pt x="2085609" y="3696563"/>
                </a:lnTo>
                <a:cubicBezTo>
                  <a:pt x="2041425" y="3672700"/>
                  <a:pt x="996290" y="3099423"/>
                  <a:pt x="400081" y="2330953"/>
                </a:cubicBezTo>
                <a:cubicBezTo>
                  <a:pt x="198177" y="2070695"/>
                  <a:pt x="65624" y="1764016"/>
                  <a:pt x="16780" y="1444099"/>
                </a:cubicBezTo>
                <a:cubicBezTo>
                  <a:pt x="5780" y="1371390"/>
                  <a:pt x="186" y="1309309"/>
                  <a:pt x="0" y="1254497"/>
                </a:cubicBezTo>
                <a:cubicBezTo>
                  <a:pt x="0" y="1253751"/>
                  <a:pt x="0" y="1253379"/>
                  <a:pt x="0" y="1252634"/>
                </a:cubicBezTo>
                <a:cubicBezTo>
                  <a:pt x="0" y="1251888"/>
                  <a:pt x="0" y="1250582"/>
                  <a:pt x="0" y="1250582"/>
                </a:cubicBezTo>
                <a:cubicBezTo>
                  <a:pt x="4289" y="567871"/>
                  <a:pt x="505976" y="24237"/>
                  <a:pt x="1163332" y="13983"/>
                </a:cubicBezTo>
                <a:cubicBezTo>
                  <a:pt x="1164638" y="13983"/>
                  <a:pt x="1166129" y="13983"/>
                  <a:pt x="1167621" y="13983"/>
                </a:cubicBezTo>
                <a:cubicBezTo>
                  <a:pt x="1568821" y="9323"/>
                  <a:pt x="1939259" y="203955"/>
                  <a:pt x="2190010" y="510822"/>
                </a:cubicBezTo>
                <a:cubicBezTo>
                  <a:pt x="2417829" y="201346"/>
                  <a:pt x="2784540" y="0"/>
                  <a:pt x="31974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rgbClr val="FF0000"/>
                </a:solidFill>
                <a:latin typeface="+mn-lt"/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91D925A1-C339-B7AD-E09F-851C16E312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F1BA9CAA-79ED-C8E2-2C7B-4744CC0500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685138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0DF876A1-E5D4-508F-65CF-525B5DEB7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02646" y="1046122"/>
            <a:ext cx="3540273" cy="4258077"/>
          </a:xfrm>
          <a:custGeom>
            <a:avLst/>
            <a:gdLst>
              <a:gd name="connsiteX0" fmla="*/ 1571621 w 3143250"/>
              <a:gd name="connsiteY0" fmla="*/ 0 h 3780556"/>
              <a:gd name="connsiteX1" fmla="*/ 3135450 w 3143250"/>
              <a:gd name="connsiteY1" fmla="*/ 1435375 h 3780556"/>
              <a:gd name="connsiteX2" fmla="*/ 3143250 w 3143250"/>
              <a:gd name="connsiteY2" fmla="*/ 1591942 h 3780556"/>
              <a:gd name="connsiteX3" fmla="*/ 3143250 w 3143250"/>
              <a:gd name="connsiteY3" fmla="*/ 1602777 h 3780556"/>
              <a:gd name="connsiteX4" fmla="*/ 3129422 w 3143250"/>
              <a:gd name="connsiteY4" fmla="*/ 1777823 h 3780556"/>
              <a:gd name="connsiteX5" fmla="*/ 1742554 w 3143250"/>
              <a:gd name="connsiteY5" fmla="*/ 3651528 h 3780556"/>
              <a:gd name="connsiteX6" fmla="*/ 1573669 w 3143250"/>
              <a:gd name="connsiteY6" fmla="*/ 3780556 h 3780556"/>
              <a:gd name="connsiteX7" fmla="*/ 1403207 w 3143250"/>
              <a:gd name="connsiteY7" fmla="*/ 3653418 h 3780556"/>
              <a:gd name="connsiteX8" fmla="*/ 13843 w 3143250"/>
              <a:gd name="connsiteY8" fmla="*/ 1781868 h 3780556"/>
              <a:gd name="connsiteX9" fmla="*/ 0 w 3143250"/>
              <a:gd name="connsiteY9" fmla="*/ 1602993 h 3780556"/>
              <a:gd name="connsiteX10" fmla="*/ 0 w 3143250"/>
              <a:gd name="connsiteY10" fmla="*/ 1591743 h 3780556"/>
              <a:gd name="connsiteX11" fmla="*/ 7790 w 3143250"/>
              <a:gd name="connsiteY11" fmla="*/ 1435375 h 3780556"/>
              <a:gd name="connsiteX12" fmla="*/ 1571621 w 3143250"/>
              <a:gd name="connsiteY12" fmla="*/ 0 h 378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3250" h="3780556">
                <a:moveTo>
                  <a:pt x="1571621" y="0"/>
                </a:moveTo>
                <a:cubicBezTo>
                  <a:pt x="2384246" y="0"/>
                  <a:pt x="3054805" y="630295"/>
                  <a:pt x="3135450" y="1435375"/>
                </a:cubicBezTo>
                <a:lnTo>
                  <a:pt x="3143250" y="1591942"/>
                </a:lnTo>
                <a:lnTo>
                  <a:pt x="3143250" y="1602777"/>
                </a:lnTo>
                <a:lnTo>
                  <a:pt x="3129422" y="1777823"/>
                </a:lnTo>
                <a:cubicBezTo>
                  <a:pt x="2990726" y="2673733"/>
                  <a:pt x="1876957" y="3548880"/>
                  <a:pt x="1742554" y="3651528"/>
                </a:cubicBezTo>
                <a:lnTo>
                  <a:pt x="1573669" y="3780556"/>
                </a:lnTo>
                <a:lnTo>
                  <a:pt x="1403207" y="3653418"/>
                </a:lnTo>
                <a:cubicBezTo>
                  <a:pt x="1268508" y="3552987"/>
                  <a:pt x="152783" y="2695562"/>
                  <a:pt x="13843" y="1781868"/>
                </a:cubicBezTo>
                <a:lnTo>
                  <a:pt x="0" y="1602993"/>
                </a:lnTo>
                <a:lnTo>
                  <a:pt x="0" y="1591743"/>
                </a:lnTo>
                <a:lnTo>
                  <a:pt x="7790" y="1435375"/>
                </a:lnTo>
                <a:cubicBezTo>
                  <a:pt x="88436" y="630295"/>
                  <a:pt x="758995" y="0"/>
                  <a:pt x="15716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rgbClr val="FF0000"/>
                </a:solidFill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Otsikko 1">
            <a:extLst>
              <a:ext uri="{FF2B5EF4-FFF2-40B4-BE49-F238E27FC236}">
                <a16:creationId xmlns:a16="http://schemas.microsoft.com/office/drawing/2014/main" id="{10C21353-E662-A370-76E8-8B375D7068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24" name="Sisällön paikkamerkki 2">
            <a:extLst>
              <a:ext uri="{FF2B5EF4-FFF2-40B4-BE49-F238E27FC236}">
                <a16:creationId xmlns:a16="http://schemas.microsoft.com/office/drawing/2014/main" id="{287405B4-BE24-E005-CD80-0EE4814FEC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589177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C913CA0B-44C9-CF29-C8D1-6423C991C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22873" y="1210782"/>
            <a:ext cx="4386956" cy="3896331"/>
          </a:xfrm>
          <a:custGeom>
            <a:avLst/>
            <a:gdLst>
              <a:gd name="connsiteX0" fmla="*/ 2673722 w 4218938"/>
              <a:gd name="connsiteY0" fmla="*/ 3269886 h 3747104"/>
              <a:gd name="connsiteX1" fmla="*/ 2912330 w 4218938"/>
              <a:gd name="connsiteY1" fmla="*/ 3508494 h 3747104"/>
              <a:gd name="connsiteX2" fmla="*/ 2673722 w 4218938"/>
              <a:gd name="connsiteY2" fmla="*/ 3747104 h 3747104"/>
              <a:gd name="connsiteX3" fmla="*/ 2435112 w 4218938"/>
              <a:gd name="connsiteY3" fmla="*/ 3508494 h 3747104"/>
              <a:gd name="connsiteX4" fmla="*/ 2673722 w 4218938"/>
              <a:gd name="connsiteY4" fmla="*/ 3269886 h 3747104"/>
              <a:gd name="connsiteX5" fmla="*/ 1635199 w 4218938"/>
              <a:gd name="connsiteY5" fmla="*/ 3269886 h 3747104"/>
              <a:gd name="connsiteX6" fmla="*/ 1873809 w 4218938"/>
              <a:gd name="connsiteY6" fmla="*/ 3508494 h 3747104"/>
              <a:gd name="connsiteX7" fmla="*/ 1635199 w 4218938"/>
              <a:gd name="connsiteY7" fmla="*/ 3747104 h 3747104"/>
              <a:gd name="connsiteX8" fmla="*/ 1396590 w 4218938"/>
              <a:gd name="connsiteY8" fmla="*/ 3508494 h 3747104"/>
              <a:gd name="connsiteX9" fmla="*/ 1635199 w 4218938"/>
              <a:gd name="connsiteY9" fmla="*/ 3269886 h 3747104"/>
              <a:gd name="connsiteX10" fmla="*/ 2019098 w 4218938"/>
              <a:gd name="connsiteY10" fmla="*/ 0 h 3747104"/>
              <a:gd name="connsiteX11" fmla="*/ 2036522 w 4218938"/>
              <a:gd name="connsiteY11" fmla="*/ 0 h 3747104"/>
              <a:gd name="connsiteX12" fmla="*/ 2209578 w 4218938"/>
              <a:gd name="connsiteY12" fmla="*/ 11529 h 3747104"/>
              <a:gd name="connsiteX13" fmla="*/ 3174210 w 4218938"/>
              <a:gd name="connsiteY13" fmla="*/ 741376 h 3747104"/>
              <a:gd name="connsiteX14" fmla="*/ 3260160 w 4218938"/>
              <a:gd name="connsiteY14" fmla="*/ 741376 h 3747104"/>
              <a:gd name="connsiteX15" fmla="*/ 4218938 w 4218938"/>
              <a:gd name="connsiteY15" fmla="*/ 1700156 h 3747104"/>
              <a:gd name="connsiteX16" fmla="*/ 4218782 w 4218938"/>
              <a:gd name="connsiteY16" fmla="*/ 1700467 h 3747104"/>
              <a:gd name="connsiteX17" fmla="*/ 3260003 w 4218938"/>
              <a:gd name="connsiteY17" fmla="*/ 2659246 h 3747104"/>
              <a:gd name="connsiteX18" fmla="*/ 958779 w 4218938"/>
              <a:gd name="connsiteY18" fmla="*/ 2659246 h 3747104"/>
              <a:gd name="connsiteX19" fmla="*/ 0 w 4218938"/>
              <a:gd name="connsiteY19" fmla="*/ 1700310 h 3747104"/>
              <a:gd name="connsiteX20" fmla="*/ 958779 w 4218938"/>
              <a:gd name="connsiteY20" fmla="*/ 741531 h 3747104"/>
              <a:gd name="connsiteX21" fmla="*/ 995704 w 4218938"/>
              <a:gd name="connsiteY21" fmla="*/ 741531 h 3747104"/>
              <a:gd name="connsiteX22" fmla="*/ 1849975 w 4218938"/>
              <a:gd name="connsiteY22" fmla="*/ 15806 h 374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218938" h="3747104">
                <a:moveTo>
                  <a:pt x="2673722" y="3269886"/>
                </a:moveTo>
                <a:cubicBezTo>
                  <a:pt x="2805437" y="3269886"/>
                  <a:pt x="2912330" y="3376779"/>
                  <a:pt x="2912330" y="3508494"/>
                </a:cubicBezTo>
                <a:cubicBezTo>
                  <a:pt x="2912330" y="3640210"/>
                  <a:pt x="2805437" y="3747104"/>
                  <a:pt x="2673722" y="3747104"/>
                </a:cubicBezTo>
                <a:cubicBezTo>
                  <a:pt x="2542005" y="3747104"/>
                  <a:pt x="2435112" y="3640210"/>
                  <a:pt x="2435112" y="3508494"/>
                </a:cubicBezTo>
                <a:cubicBezTo>
                  <a:pt x="2435112" y="3376779"/>
                  <a:pt x="2542005" y="3269886"/>
                  <a:pt x="2673722" y="3269886"/>
                </a:cubicBezTo>
                <a:close/>
                <a:moveTo>
                  <a:pt x="1635199" y="3269886"/>
                </a:moveTo>
                <a:cubicBezTo>
                  <a:pt x="1766914" y="3269886"/>
                  <a:pt x="1873809" y="3376779"/>
                  <a:pt x="1873809" y="3508494"/>
                </a:cubicBezTo>
                <a:cubicBezTo>
                  <a:pt x="1873809" y="3640210"/>
                  <a:pt x="1766914" y="3747104"/>
                  <a:pt x="1635199" y="3747104"/>
                </a:cubicBezTo>
                <a:cubicBezTo>
                  <a:pt x="1503484" y="3747104"/>
                  <a:pt x="1396590" y="3640210"/>
                  <a:pt x="1396590" y="3508494"/>
                </a:cubicBezTo>
                <a:cubicBezTo>
                  <a:pt x="1396590" y="3376779"/>
                  <a:pt x="1503484" y="3269886"/>
                  <a:pt x="1635199" y="3269886"/>
                </a:cubicBezTo>
                <a:close/>
                <a:moveTo>
                  <a:pt x="2019098" y="0"/>
                </a:moveTo>
                <a:lnTo>
                  <a:pt x="2036522" y="0"/>
                </a:lnTo>
                <a:lnTo>
                  <a:pt x="2209578" y="11529"/>
                </a:lnTo>
                <a:cubicBezTo>
                  <a:pt x="2624543" y="72097"/>
                  <a:pt x="2985789" y="354354"/>
                  <a:pt x="3174210" y="741376"/>
                </a:cubicBezTo>
                <a:lnTo>
                  <a:pt x="3260160" y="741376"/>
                </a:lnTo>
                <a:cubicBezTo>
                  <a:pt x="3788884" y="741376"/>
                  <a:pt x="4218938" y="1171431"/>
                  <a:pt x="4218938" y="1700156"/>
                </a:cubicBezTo>
                <a:lnTo>
                  <a:pt x="4218782" y="1700467"/>
                </a:lnTo>
                <a:cubicBezTo>
                  <a:pt x="4218782" y="2229192"/>
                  <a:pt x="3788728" y="2659246"/>
                  <a:pt x="3260003" y="2659246"/>
                </a:cubicBezTo>
                <a:lnTo>
                  <a:pt x="958779" y="2659246"/>
                </a:lnTo>
                <a:cubicBezTo>
                  <a:pt x="430054" y="2659246"/>
                  <a:pt x="0" y="2229035"/>
                  <a:pt x="0" y="1700310"/>
                </a:cubicBezTo>
                <a:cubicBezTo>
                  <a:pt x="0" y="1171586"/>
                  <a:pt x="430054" y="741531"/>
                  <a:pt x="958779" y="741531"/>
                </a:cubicBezTo>
                <a:lnTo>
                  <a:pt x="995704" y="741531"/>
                </a:lnTo>
                <a:cubicBezTo>
                  <a:pt x="1136340" y="363877"/>
                  <a:pt x="1453248" y="84690"/>
                  <a:pt x="1849975" y="15806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rgbClr val="FF0000"/>
                </a:solidFill>
                <a:latin typeface="+mn-lt"/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B8ED1808-2BF7-7846-718F-446C70C9CB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F55F0934-939A-955F-8A4E-E6337B72A6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4039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tumma, kaarikuva (vihreä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17198E08-DB3F-A08F-18BB-190D5C2AD4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B1CE9FC7-AFDF-BEB5-0F29-CEF4854031A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A50EBD2-4D93-49FC-921F-E533D3B5A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sp>
        <p:nvSpPr>
          <p:cNvPr id="9" name="Vapaamuotoinen: Muoto 8">
            <a:extLst>
              <a:ext uri="{FF2B5EF4-FFF2-40B4-BE49-F238E27FC236}">
                <a16:creationId xmlns:a16="http://schemas.microsoft.com/office/drawing/2014/main" id="{54176FD1-491F-4565-AD04-02D3E4A08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211000" cy="2626729"/>
          </a:xfrm>
          <a:custGeom>
            <a:avLst/>
            <a:gdLst>
              <a:gd name="connsiteX0" fmla="*/ 0 w 4211000"/>
              <a:gd name="connsiteY0" fmla="*/ 0 h 2626729"/>
              <a:gd name="connsiteX1" fmla="*/ 4211000 w 4211000"/>
              <a:gd name="connsiteY1" fmla="*/ 0 h 2626729"/>
              <a:gd name="connsiteX2" fmla="*/ 2537419 w 4211000"/>
              <a:gd name="connsiteY2" fmla="*/ 2401455 h 2626729"/>
              <a:gd name="connsiteX3" fmla="*/ 2288870 w 4211000"/>
              <a:gd name="connsiteY3" fmla="*/ 2626729 h 2626729"/>
              <a:gd name="connsiteX4" fmla="*/ 2103117 w 4211000"/>
              <a:gd name="connsiteY4" fmla="*/ 2466836 h 2626729"/>
              <a:gd name="connsiteX5" fmla="*/ 0 w 4211000"/>
              <a:gd name="connsiteY5" fmla="*/ 1263540 h 262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1000" h="2626729">
                <a:moveTo>
                  <a:pt x="0" y="0"/>
                </a:moveTo>
                <a:lnTo>
                  <a:pt x="4211000" y="0"/>
                </a:lnTo>
                <a:cubicBezTo>
                  <a:pt x="3829959" y="899818"/>
                  <a:pt x="3255676" y="1717413"/>
                  <a:pt x="2537419" y="2401455"/>
                </a:cubicBezTo>
                <a:lnTo>
                  <a:pt x="2288870" y="2626729"/>
                </a:lnTo>
                <a:lnTo>
                  <a:pt x="2103117" y="2466836"/>
                </a:lnTo>
                <a:cubicBezTo>
                  <a:pt x="1479755" y="1963705"/>
                  <a:pt x="770090" y="1553807"/>
                  <a:pt x="0" y="1263540"/>
                </a:cubicBezTo>
                <a:close/>
              </a:path>
            </a:pathLst>
          </a:custGeom>
          <a:solidFill>
            <a:schemeClr val="accent2"/>
          </a:solidFill>
          <a:ln w="631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1A9C61E1-211B-4C47-ACC9-7596D32F2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40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Lisää kuva kaarimuotoon napsauttamalla alla näkyvää kuvaketta. </a:t>
            </a:r>
            <a:br>
              <a:rPr lang="fi-FI" dirty="0"/>
            </a:br>
            <a:r>
              <a:rPr lang="fi-FI" dirty="0"/>
              <a:t>Kaareen sijoitetun kuvan rajausta voit muuttaa helposti aktivoimalla kuvalaatikon ja valitsemalla Muotoile-välilehdeltä Rajaa-työkalu. Nyt voit siirtää kuvaa hiirellä/nuolinäppäimillä tai skaalata kuvaa tarttumalla kuvan kulmissa oleviin valkoisiin palloihin. Kun kuvasta näkyy sopiva kohta, klikkaa kuvan ulkopuolelle. </a:t>
            </a:r>
            <a:br>
              <a:rPr lang="fi-FI" dirty="0"/>
            </a:br>
            <a:r>
              <a:rPr lang="fi-FI" dirty="0"/>
              <a:t>Kuvan voi poistaa/vaihtaa klikkaamalla </a:t>
            </a:r>
            <a:r>
              <a:rPr lang="fi-FI" dirty="0" err="1"/>
              <a:t>Delete</a:t>
            </a:r>
            <a:r>
              <a:rPr lang="fi-FI" dirty="0"/>
              <a:t>-näppäintä.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83870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C20113C1-3A1E-A727-A40B-2687A88CB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16080" y="1345802"/>
            <a:ext cx="3566453" cy="3657496"/>
          </a:xfrm>
          <a:custGeom>
            <a:avLst/>
            <a:gdLst>
              <a:gd name="connsiteX0" fmla="*/ 1760916 w 3474428"/>
              <a:gd name="connsiteY0" fmla="*/ 0 h 3563122"/>
              <a:gd name="connsiteX1" fmla="*/ 3474428 w 3474428"/>
              <a:gd name="connsiteY1" fmla="*/ 1310652 h 3563122"/>
              <a:gd name="connsiteX2" fmla="*/ 3463196 w 3474428"/>
              <a:gd name="connsiteY2" fmla="*/ 3563122 h 3563122"/>
              <a:gd name="connsiteX3" fmla="*/ 2174181 w 3474428"/>
              <a:gd name="connsiteY3" fmla="*/ 3563122 h 3563122"/>
              <a:gd name="connsiteX4" fmla="*/ 2183264 w 3474428"/>
              <a:gd name="connsiteY4" fmla="*/ 2546479 h 3563122"/>
              <a:gd name="connsiteX5" fmla="*/ 2185081 w 3474428"/>
              <a:gd name="connsiteY5" fmla="*/ 2546479 h 3563122"/>
              <a:gd name="connsiteX6" fmla="*/ 1731680 w 3474428"/>
              <a:gd name="connsiteY6" fmla="*/ 2094400 h 3563122"/>
              <a:gd name="connsiteX7" fmla="*/ 1278279 w 3474428"/>
              <a:gd name="connsiteY7" fmla="*/ 2547800 h 3563122"/>
              <a:gd name="connsiteX8" fmla="*/ 1277948 w 3474428"/>
              <a:gd name="connsiteY8" fmla="*/ 2547800 h 3563122"/>
              <a:gd name="connsiteX9" fmla="*/ 1283894 w 3474428"/>
              <a:gd name="connsiteY9" fmla="*/ 3563122 h 3563122"/>
              <a:gd name="connsiteX10" fmla="*/ 0 w 3474428"/>
              <a:gd name="connsiteY10" fmla="*/ 3563122 h 3563122"/>
              <a:gd name="connsiteX11" fmla="*/ 0 w 3474428"/>
              <a:gd name="connsiteY11" fmla="*/ 1343191 h 356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428" h="3563122">
                <a:moveTo>
                  <a:pt x="1760916" y="0"/>
                </a:moveTo>
                <a:lnTo>
                  <a:pt x="3474428" y="1310652"/>
                </a:lnTo>
                <a:lnTo>
                  <a:pt x="3463196" y="3563122"/>
                </a:lnTo>
                <a:lnTo>
                  <a:pt x="2174181" y="3563122"/>
                </a:lnTo>
                <a:cubicBezTo>
                  <a:pt x="2174181" y="3563122"/>
                  <a:pt x="2183264" y="2546479"/>
                  <a:pt x="2183264" y="2546479"/>
                </a:cubicBezTo>
                <a:lnTo>
                  <a:pt x="2185081" y="2546479"/>
                </a:lnTo>
                <a:cubicBezTo>
                  <a:pt x="2184421" y="2296737"/>
                  <a:pt x="1982083" y="2094400"/>
                  <a:pt x="1731680" y="2094400"/>
                </a:cubicBezTo>
                <a:cubicBezTo>
                  <a:pt x="1481277" y="2094400"/>
                  <a:pt x="1278279" y="2297397"/>
                  <a:pt x="1278279" y="2547800"/>
                </a:cubicBezTo>
                <a:lnTo>
                  <a:pt x="1277948" y="2547800"/>
                </a:lnTo>
                <a:lnTo>
                  <a:pt x="1283894" y="3563122"/>
                </a:lnTo>
                <a:lnTo>
                  <a:pt x="0" y="3563122"/>
                </a:lnTo>
                <a:lnTo>
                  <a:pt x="0" y="134319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rgbClr val="FF0000"/>
                </a:solidFill>
                <a:latin typeface="+mn-lt"/>
              </a:defRPr>
            </a:lvl1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9D155B5-4174-10C8-115B-B9D61F974B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710BA9C9-CE48-68F1-9BC0-820A9E5DC2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75592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llustration elem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3169AB7E-C761-156E-F906-8C03230BB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8581" y="1850065"/>
            <a:ext cx="3994479" cy="2965354"/>
          </a:xfrm>
          <a:custGeom>
            <a:avLst/>
            <a:gdLst>
              <a:gd name="connsiteX0" fmla="*/ 355267 w 3513838"/>
              <a:gd name="connsiteY0" fmla="*/ 1939502 h 2608544"/>
              <a:gd name="connsiteX1" fmla="*/ 540513 w 3513838"/>
              <a:gd name="connsiteY1" fmla="*/ 2202652 h 2608544"/>
              <a:gd name="connsiteX2" fmla="*/ 693024 w 3513838"/>
              <a:gd name="connsiteY2" fmla="*/ 2260764 h 2608544"/>
              <a:gd name="connsiteX3" fmla="*/ 693024 w 3513838"/>
              <a:gd name="connsiteY3" fmla="*/ 2261272 h 2608544"/>
              <a:gd name="connsiteX4" fmla="*/ 1114395 w 3513838"/>
              <a:gd name="connsiteY4" fmla="*/ 2072092 h 2608544"/>
              <a:gd name="connsiteX5" fmla="*/ 1168445 w 3513838"/>
              <a:gd name="connsiteY5" fmla="*/ 1939629 h 2608544"/>
              <a:gd name="connsiteX6" fmla="*/ 1289490 w 3513838"/>
              <a:gd name="connsiteY6" fmla="*/ 1939629 h 2608544"/>
              <a:gd name="connsiteX7" fmla="*/ 1289490 w 3513838"/>
              <a:gd name="connsiteY7" fmla="*/ 1940897 h 2608544"/>
              <a:gd name="connsiteX8" fmla="*/ 1443270 w 3513838"/>
              <a:gd name="connsiteY8" fmla="*/ 1940897 h 2608544"/>
              <a:gd name="connsiteX9" fmla="*/ 1836093 w 3513838"/>
              <a:gd name="connsiteY9" fmla="*/ 2333720 h 2608544"/>
              <a:gd name="connsiteX10" fmla="*/ 2228788 w 3513838"/>
              <a:gd name="connsiteY10" fmla="*/ 1942166 h 2608544"/>
              <a:gd name="connsiteX11" fmla="*/ 2228535 w 3513838"/>
              <a:gd name="connsiteY11" fmla="*/ 1940009 h 2608544"/>
              <a:gd name="connsiteX12" fmla="*/ 2579360 w 3513838"/>
              <a:gd name="connsiteY12" fmla="*/ 1939629 h 2608544"/>
              <a:gd name="connsiteX13" fmla="*/ 2764606 w 3513838"/>
              <a:gd name="connsiteY13" fmla="*/ 2202779 h 2608544"/>
              <a:gd name="connsiteX14" fmla="*/ 2917118 w 3513838"/>
              <a:gd name="connsiteY14" fmla="*/ 2260891 h 2608544"/>
              <a:gd name="connsiteX15" fmla="*/ 2917118 w 3513838"/>
              <a:gd name="connsiteY15" fmla="*/ 2261398 h 2608544"/>
              <a:gd name="connsiteX16" fmla="*/ 3338488 w 3513838"/>
              <a:gd name="connsiteY16" fmla="*/ 2072219 h 2608544"/>
              <a:gd name="connsiteX17" fmla="*/ 3392540 w 3513838"/>
              <a:gd name="connsiteY17" fmla="*/ 1939755 h 2608544"/>
              <a:gd name="connsiteX18" fmla="*/ 3513548 w 3513838"/>
              <a:gd name="connsiteY18" fmla="*/ 1939755 h 2608544"/>
              <a:gd name="connsiteX19" fmla="*/ 3501475 w 3513838"/>
              <a:gd name="connsiteY19" fmla="*/ 2067248 h 2608544"/>
              <a:gd name="connsiteX20" fmla="*/ 2917118 w 3513838"/>
              <a:gd name="connsiteY20" fmla="*/ 2575429 h 2608544"/>
              <a:gd name="connsiteX21" fmla="*/ 2914833 w 3513838"/>
              <a:gd name="connsiteY21" fmla="*/ 2575429 h 2608544"/>
              <a:gd name="connsiteX22" fmla="*/ 2387516 w 3513838"/>
              <a:gd name="connsiteY22" fmla="*/ 2316845 h 2608544"/>
              <a:gd name="connsiteX23" fmla="*/ 1836093 w 3513838"/>
              <a:gd name="connsiteY23" fmla="*/ 2608544 h 2608544"/>
              <a:gd name="connsiteX24" fmla="*/ 1229348 w 3513838"/>
              <a:gd name="connsiteY24" fmla="*/ 2219019 h 2608544"/>
              <a:gd name="connsiteX25" fmla="*/ 693024 w 3513838"/>
              <a:gd name="connsiteY25" fmla="*/ 2575429 h 2608544"/>
              <a:gd name="connsiteX26" fmla="*/ 690739 w 3513838"/>
              <a:gd name="connsiteY26" fmla="*/ 2575429 h 2608544"/>
              <a:gd name="connsiteX27" fmla="*/ 4441 w 3513838"/>
              <a:gd name="connsiteY27" fmla="*/ 1939882 h 2608544"/>
              <a:gd name="connsiteX28" fmla="*/ 3513584 w 3513838"/>
              <a:gd name="connsiteY28" fmla="*/ 1939374 h 2608544"/>
              <a:gd name="connsiteX29" fmla="*/ 3513584 w 3513838"/>
              <a:gd name="connsiteY29" fmla="*/ 1939755 h 2608544"/>
              <a:gd name="connsiteX30" fmla="*/ 3513548 w 3513838"/>
              <a:gd name="connsiteY30" fmla="*/ 1939755 h 2608544"/>
              <a:gd name="connsiteX31" fmla="*/ 350825 w 3513838"/>
              <a:gd name="connsiteY31" fmla="*/ 968736 h 2608544"/>
              <a:gd name="connsiteX32" fmla="*/ 536071 w 3513838"/>
              <a:gd name="connsiteY32" fmla="*/ 1231886 h 2608544"/>
              <a:gd name="connsiteX33" fmla="*/ 688583 w 3513838"/>
              <a:gd name="connsiteY33" fmla="*/ 1289998 h 2608544"/>
              <a:gd name="connsiteX34" fmla="*/ 688583 w 3513838"/>
              <a:gd name="connsiteY34" fmla="*/ 1290506 h 2608544"/>
              <a:gd name="connsiteX35" fmla="*/ 1109954 w 3513838"/>
              <a:gd name="connsiteY35" fmla="*/ 1101326 h 2608544"/>
              <a:gd name="connsiteX36" fmla="*/ 1164006 w 3513838"/>
              <a:gd name="connsiteY36" fmla="*/ 968736 h 2608544"/>
              <a:gd name="connsiteX37" fmla="*/ 1285049 w 3513838"/>
              <a:gd name="connsiteY37" fmla="*/ 968736 h 2608544"/>
              <a:gd name="connsiteX38" fmla="*/ 1285049 w 3513838"/>
              <a:gd name="connsiteY38" fmla="*/ 970385 h 2608544"/>
              <a:gd name="connsiteX39" fmla="*/ 1443523 w 3513838"/>
              <a:gd name="connsiteY39" fmla="*/ 970385 h 2608544"/>
              <a:gd name="connsiteX40" fmla="*/ 1836346 w 3513838"/>
              <a:gd name="connsiteY40" fmla="*/ 1363208 h 2608544"/>
              <a:gd name="connsiteX41" fmla="*/ 2229042 w 3513838"/>
              <a:gd name="connsiteY41" fmla="*/ 971400 h 2608544"/>
              <a:gd name="connsiteX42" fmla="*/ 2228662 w 3513838"/>
              <a:gd name="connsiteY42" fmla="*/ 969117 h 2608544"/>
              <a:gd name="connsiteX43" fmla="*/ 2579488 w 3513838"/>
              <a:gd name="connsiteY43" fmla="*/ 968736 h 2608544"/>
              <a:gd name="connsiteX44" fmla="*/ 2764734 w 3513838"/>
              <a:gd name="connsiteY44" fmla="*/ 1231886 h 2608544"/>
              <a:gd name="connsiteX45" fmla="*/ 2917244 w 3513838"/>
              <a:gd name="connsiteY45" fmla="*/ 1289998 h 2608544"/>
              <a:gd name="connsiteX46" fmla="*/ 2917244 w 3513838"/>
              <a:gd name="connsiteY46" fmla="*/ 1290506 h 2608544"/>
              <a:gd name="connsiteX47" fmla="*/ 3338615 w 3513838"/>
              <a:gd name="connsiteY47" fmla="*/ 1101326 h 2608544"/>
              <a:gd name="connsiteX48" fmla="*/ 3392667 w 3513838"/>
              <a:gd name="connsiteY48" fmla="*/ 968736 h 2608544"/>
              <a:gd name="connsiteX49" fmla="*/ 3513710 w 3513838"/>
              <a:gd name="connsiteY49" fmla="*/ 968736 h 2608544"/>
              <a:gd name="connsiteX50" fmla="*/ 2917244 w 3513838"/>
              <a:gd name="connsiteY50" fmla="*/ 1604663 h 2608544"/>
              <a:gd name="connsiteX51" fmla="*/ 2914961 w 3513838"/>
              <a:gd name="connsiteY51" fmla="*/ 1604663 h 2608544"/>
              <a:gd name="connsiteX52" fmla="*/ 2387771 w 3513838"/>
              <a:gd name="connsiteY52" fmla="*/ 1346206 h 2608544"/>
              <a:gd name="connsiteX53" fmla="*/ 1836219 w 3513838"/>
              <a:gd name="connsiteY53" fmla="*/ 1638160 h 2608544"/>
              <a:gd name="connsiteX54" fmla="*/ 1227065 w 3513838"/>
              <a:gd name="connsiteY54" fmla="*/ 1243433 h 2608544"/>
              <a:gd name="connsiteX55" fmla="*/ 688456 w 3513838"/>
              <a:gd name="connsiteY55" fmla="*/ 1604663 h 2608544"/>
              <a:gd name="connsiteX56" fmla="*/ 686172 w 3513838"/>
              <a:gd name="connsiteY56" fmla="*/ 1604663 h 2608544"/>
              <a:gd name="connsiteX57" fmla="*/ 686426 w 3513838"/>
              <a:gd name="connsiteY57" fmla="*/ 1604790 h 2608544"/>
              <a:gd name="connsiteX58" fmla="*/ 0 w 3513838"/>
              <a:gd name="connsiteY58" fmla="*/ 969117 h 2608544"/>
              <a:gd name="connsiteX59" fmla="*/ 353617 w 3513838"/>
              <a:gd name="connsiteY59" fmla="*/ 0 h 2608544"/>
              <a:gd name="connsiteX60" fmla="*/ 538863 w 3513838"/>
              <a:gd name="connsiteY60" fmla="*/ 263152 h 2608544"/>
              <a:gd name="connsiteX61" fmla="*/ 691374 w 3513838"/>
              <a:gd name="connsiteY61" fmla="*/ 321263 h 2608544"/>
              <a:gd name="connsiteX62" fmla="*/ 691374 w 3513838"/>
              <a:gd name="connsiteY62" fmla="*/ 321770 h 2608544"/>
              <a:gd name="connsiteX63" fmla="*/ 1112746 w 3513838"/>
              <a:gd name="connsiteY63" fmla="*/ 132590 h 2608544"/>
              <a:gd name="connsiteX64" fmla="*/ 1166796 w 3513838"/>
              <a:gd name="connsiteY64" fmla="*/ 127 h 2608544"/>
              <a:gd name="connsiteX65" fmla="*/ 1168066 w 3513838"/>
              <a:gd name="connsiteY65" fmla="*/ 127 h 2608544"/>
              <a:gd name="connsiteX66" fmla="*/ 1443015 w 3513838"/>
              <a:gd name="connsiteY66" fmla="*/ 127 h 2608544"/>
              <a:gd name="connsiteX67" fmla="*/ 1835838 w 3513838"/>
              <a:gd name="connsiteY67" fmla="*/ 392950 h 2608544"/>
              <a:gd name="connsiteX68" fmla="*/ 2228535 w 3513838"/>
              <a:gd name="connsiteY68" fmla="*/ 127 h 2608544"/>
              <a:gd name="connsiteX69" fmla="*/ 2503486 w 3513838"/>
              <a:gd name="connsiteY69" fmla="*/ 127 h 2608544"/>
              <a:gd name="connsiteX70" fmla="*/ 2579360 w 3513838"/>
              <a:gd name="connsiteY70" fmla="*/ 127 h 2608544"/>
              <a:gd name="connsiteX71" fmla="*/ 2764860 w 3513838"/>
              <a:gd name="connsiteY71" fmla="*/ 263405 h 2608544"/>
              <a:gd name="connsiteX72" fmla="*/ 2917370 w 3513838"/>
              <a:gd name="connsiteY72" fmla="*/ 321517 h 2608544"/>
              <a:gd name="connsiteX73" fmla="*/ 2917370 w 3513838"/>
              <a:gd name="connsiteY73" fmla="*/ 322024 h 2608544"/>
              <a:gd name="connsiteX74" fmla="*/ 3338743 w 3513838"/>
              <a:gd name="connsiteY74" fmla="*/ 132845 h 2608544"/>
              <a:gd name="connsiteX75" fmla="*/ 3392793 w 3513838"/>
              <a:gd name="connsiteY75" fmla="*/ 255 h 2608544"/>
              <a:gd name="connsiteX76" fmla="*/ 3513838 w 3513838"/>
              <a:gd name="connsiteY76" fmla="*/ 255 h 2608544"/>
              <a:gd name="connsiteX77" fmla="*/ 2917370 w 3513838"/>
              <a:gd name="connsiteY77" fmla="*/ 636182 h 2608544"/>
              <a:gd name="connsiteX78" fmla="*/ 2915087 w 3513838"/>
              <a:gd name="connsiteY78" fmla="*/ 636182 h 2608544"/>
              <a:gd name="connsiteX79" fmla="*/ 2387009 w 3513838"/>
              <a:gd name="connsiteY79" fmla="*/ 376709 h 2608544"/>
              <a:gd name="connsiteX80" fmla="*/ 1835838 w 3513838"/>
              <a:gd name="connsiteY80" fmla="*/ 667901 h 2608544"/>
              <a:gd name="connsiteX81" fmla="*/ 1228714 w 3513838"/>
              <a:gd name="connsiteY81" fmla="*/ 277616 h 2608544"/>
              <a:gd name="connsiteX82" fmla="*/ 691374 w 3513838"/>
              <a:gd name="connsiteY82" fmla="*/ 636054 h 2608544"/>
              <a:gd name="connsiteX83" fmla="*/ 689090 w 3513838"/>
              <a:gd name="connsiteY83" fmla="*/ 636054 h 2608544"/>
              <a:gd name="connsiteX84" fmla="*/ 2664 w 3513838"/>
              <a:gd name="connsiteY84" fmla="*/ 508 h 260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513838" h="2608544">
                <a:moveTo>
                  <a:pt x="355267" y="1939502"/>
                </a:moveTo>
                <a:cubicBezTo>
                  <a:pt x="378486" y="2044686"/>
                  <a:pt x="442053" y="2140861"/>
                  <a:pt x="540513" y="2202652"/>
                </a:cubicBezTo>
                <a:cubicBezTo>
                  <a:pt x="588601" y="2232851"/>
                  <a:pt x="640368" y="2251882"/>
                  <a:pt x="693024" y="2260764"/>
                </a:cubicBezTo>
                <a:lnTo>
                  <a:pt x="693024" y="2261272"/>
                </a:lnTo>
                <a:cubicBezTo>
                  <a:pt x="853781" y="2288171"/>
                  <a:pt x="1022407" y="2218766"/>
                  <a:pt x="1114395" y="2072092"/>
                </a:cubicBezTo>
                <a:cubicBezTo>
                  <a:pt x="1140660" y="2030221"/>
                  <a:pt x="1158549" y="1985432"/>
                  <a:pt x="1168445" y="1939629"/>
                </a:cubicBezTo>
                <a:lnTo>
                  <a:pt x="1289490" y="1939629"/>
                </a:lnTo>
                <a:cubicBezTo>
                  <a:pt x="1289490" y="1939629"/>
                  <a:pt x="1289490" y="1940389"/>
                  <a:pt x="1289490" y="1940897"/>
                </a:cubicBezTo>
                <a:lnTo>
                  <a:pt x="1443270" y="1940897"/>
                </a:lnTo>
                <a:cubicBezTo>
                  <a:pt x="1443270" y="2157483"/>
                  <a:pt x="1619507" y="2333720"/>
                  <a:pt x="1836093" y="2333720"/>
                </a:cubicBezTo>
                <a:cubicBezTo>
                  <a:pt x="2052298" y="2333720"/>
                  <a:pt x="2228154" y="2158117"/>
                  <a:pt x="2228788" y="1942166"/>
                </a:cubicBezTo>
                <a:cubicBezTo>
                  <a:pt x="2228788" y="1941404"/>
                  <a:pt x="2228535" y="1940770"/>
                  <a:pt x="2228535" y="1940009"/>
                </a:cubicBezTo>
                <a:lnTo>
                  <a:pt x="2579360" y="1939629"/>
                </a:lnTo>
                <a:cubicBezTo>
                  <a:pt x="2602580" y="2044812"/>
                  <a:pt x="2666146" y="2140989"/>
                  <a:pt x="2764606" y="2202779"/>
                </a:cubicBezTo>
                <a:cubicBezTo>
                  <a:pt x="2812694" y="2232977"/>
                  <a:pt x="2864462" y="2252009"/>
                  <a:pt x="2917118" y="2260891"/>
                </a:cubicBezTo>
                <a:lnTo>
                  <a:pt x="2917118" y="2261398"/>
                </a:lnTo>
                <a:cubicBezTo>
                  <a:pt x="3077876" y="2288297"/>
                  <a:pt x="3246500" y="2218893"/>
                  <a:pt x="3338488" y="2072219"/>
                </a:cubicBezTo>
                <a:cubicBezTo>
                  <a:pt x="3364753" y="2030349"/>
                  <a:pt x="3382643" y="1985559"/>
                  <a:pt x="3392540" y="1939755"/>
                </a:cubicBezTo>
                <a:lnTo>
                  <a:pt x="3513548" y="1939755"/>
                </a:lnTo>
                <a:lnTo>
                  <a:pt x="3501475" y="2067248"/>
                </a:lnTo>
                <a:cubicBezTo>
                  <a:pt x="3446769" y="2355982"/>
                  <a:pt x="3212543" y="2570765"/>
                  <a:pt x="2917118" y="2575429"/>
                </a:cubicBezTo>
                <a:cubicBezTo>
                  <a:pt x="2916356" y="2575429"/>
                  <a:pt x="2915595" y="2575429"/>
                  <a:pt x="2914833" y="2575429"/>
                </a:cubicBezTo>
                <a:cubicBezTo>
                  <a:pt x="2707510" y="2577966"/>
                  <a:pt x="2516174" y="2476334"/>
                  <a:pt x="2387516" y="2316845"/>
                </a:cubicBezTo>
                <a:cubicBezTo>
                  <a:pt x="2267107" y="2492829"/>
                  <a:pt x="2064859" y="2608544"/>
                  <a:pt x="1836093" y="2608544"/>
                </a:cubicBezTo>
                <a:cubicBezTo>
                  <a:pt x="1567106" y="2608544"/>
                  <a:pt x="1335041" y="2448675"/>
                  <a:pt x="1229348" y="2219019"/>
                </a:cubicBezTo>
                <a:cubicBezTo>
                  <a:pt x="1133934" y="2428247"/>
                  <a:pt x="933843" y="2571748"/>
                  <a:pt x="693024" y="2575429"/>
                </a:cubicBezTo>
                <a:cubicBezTo>
                  <a:pt x="692262" y="2575429"/>
                  <a:pt x="691501" y="2575429"/>
                  <a:pt x="690739" y="2575429"/>
                </a:cubicBezTo>
                <a:cubicBezTo>
                  <a:pt x="347020" y="2579488"/>
                  <a:pt x="47073" y="2298193"/>
                  <a:pt x="4441" y="1939882"/>
                </a:cubicBezTo>
                <a:close/>
                <a:moveTo>
                  <a:pt x="3513584" y="1939374"/>
                </a:moveTo>
                <a:lnTo>
                  <a:pt x="3513584" y="1939755"/>
                </a:lnTo>
                <a:lnTo>
                  <a:pt x="3513548" y="1939755"/>
                </a:lnTo>
                <a:close/>
                <a:moveTo>
                  <a:pt x="350825" y="968736"/>
                </a:moveTo>
                <a:cubicBezTo>
                  <a:pt x="374045" y="1073920"/>
                  <a:pt x="437612" y="1170096"/>
                  <a:pt x="536071" y="1231886"/>
                </a:cubicBezTo>
                <a:cubicBezTo>
                  <a:pt x="584033" y="1262085"/>
                  <a:pt x="635927" y="1281116"/>
                  <a:pt x="688583" y="1289998"/>
                </a:cubicBezTo>
                <a:lnTo>
                  <a:pt x="688583" y="1290506"/>
                </a:lnTo>
                <a:cubicBezTo>
                  <a:pt x="849341" y="1317405"/>
                  <a:pt x="1017839" y="1248001"/>
                  <a:pt x="1109954" y="1101326"/>
                </a:cubicBezTo>
                <a:cubicBezTo>
                  <a:pt x="1136218" y="1059328"/>
                  <a:pt x="1154108" y="1014540"/>
                  <a:pt x="1164006" y="968736"/>
                </a:cubicBezTo>
                <a:lnTo>
                  <a:pt x="1285049" y="968736"/>
                </a:lnTo>
                <a:cubicBezTo>
                  <a:pt x="1285049" y="969244"/>
                  <a:pt x="1285049" y="970385"/>
                  <a:pt x="1285049" y="970385"/>
                </a:cubicBezTo>
                <a:lnTo>
                  <a:pt x="1443523" y="970385"/>
                </a:lnTo>
                <a:cubicBezTo>
                  <a:pt x="1443523" y="1186971"/>
                  <a:pt x="1619761" y="1363208"/>
                  <a:pt x="1836346" y="1363208"/>
                </a:cubicBezTo>
                <a:cubicBezTo>
                  <a:pt x="2052551" y="1363208"/>
                  <a:pt x="2228535" y="1187605"/>
                  <a:pt x="2229042" y="971400"/>
                </a:cubicBezTo>
                <a:cubicBezTo>
                  <a:pt x="2228916" y="970640"/>
                  <a:pt x="2228662" y="969878"/>
                  <a:pt x="2228662" y="969117"/>
                </a:cubicBezTo>
                <a:lnTo>
                  <a:pt x="2579488" y="968736"/>
                </a:lnTo>
                <a:cubicBezTo>
                  <a:pt x="2602706" y="1073920"/>
                  <a:pt x="2666274" y="1170096"/>
                  <a:pt x="2764734" y="1231886"/>
                </a:cubicBezTo>
                <a:cubicBezTo>
                  <a:pt x="2812694" y="1262085"/>
                  <a:pt x="2864588" y="1281116"/>
                  <a:pt x="2917244" y="1289998"/>
                </a:cubicBezTo>
                <a:lnTo>
                  <a:pt x="2917244" y="1290506"/>
                </a:lnTo>
                <a:cubicBezTo>
                  <a:pt x="3078002" y="1317405"/>
                  <a:pt x="3246500" y="1248001"/>
                  <a:pt x="3338615" y="1101326"/>
                </a:cubicBezTo>
                <a:cubicBezTo>
                  <a:pt x="3364880" y="1059328"/>
                  <a:pt x="3382770" y="1014540"/>
                  <a:pt x="3392667" y="968736"/>
                </a:cubicBezTo>
                <a:lnTo>
                  <a:pt x="3513710" y="968736"/>
                </a:lnTo>
                <a:cubicBezTo>
                  <a:pt x="3512569" y="1319688"/>
                  <a:pt x="3254874" y="1599461"/>
                  <a:pt x="2917244" y="1604663"/>
                </a:cubicBezTo>
                <a:cubicBezTo>
                  <a:pt x="2916484" y="1604663"/>
                  <a:pt x="2915722" y="1604663"/>
                  <a:pt x="2914961" y="1604663"/>
                </a:cubicBezTo>
                <a:cubicBezTo>
                  <a:pt x="2707637" y="1607074"/>
                  <a:pt x="2516427" y="1505696"/>
                  <a:pt x="2387771" y="1346206"/>
                </a:cubicBezTo>
                <a:cubicBezTo>
                  <a:pt x="2267488" y="1522318"/>
                  <a:pt x="2065112" y="1638160"/>
                  <a:pt x="1836219" y="1638160"/>
                </a:cubicBezTo>
                <a:cubicBezTo>
                  <a:pt x="1565202" y="1638160"/>
                  <a:pt x="1331615" y="1475879"/>
                  <a:pt x="1227065" y="1243433"/>
                </a:cubicBezTo>
                <a:cubicBezTo>
                  <a:pt x="1132539" y="1455325"/>
                  <a:pt x="931179" y="1600984"/>
                  <a:pt x="688456" y="1604663"/>
                </a:cubicBezTo>
                <a:cubicBezTo>
                  <a:pt x="687694" y="1604663"/>
                  <a:pt x="686934" y="1604663"/>
                  <a:pt x="686172" y="1604663"/>
                </a:cubicBezTo>
                <a:lnTo>
                  <a:pt x="686426" y="1604790"/>
                </a:lnTo>
                <a:cubicBezTo>
                  <a:pt x="342705" y="1608850"/>
                  <a:pt x="42632" y="1327429"/>
                  <a:pt x="0" y="969117"/>
                </a:cubicBezTo>
                <a:close/>
                <a:moveTo>
                  <a:pt x="353617" y="0"/>
                </a:moveTo>
                <a:cubicBezTo>
                  <a:pt x="376837" y="105184"/>
                  <a:pt x="440404" y="201360"/>
                  <a:pt x="538863" y="263152"/>
                </a:cubicBezTo>
                <a:cubicBezTo>
                  <a:pt x="586824" y="293349"/>
                  <a:pt x="638719" y="312382"/>
                  <a:pt x="691374" y="321263"/>
                </a:cubicBezTo>
                <a:lnTo>
                  <a:pt x="691374" y="321770"/>
                </a:lnTo>
                <a:cubicBezTo>
                  <a:pt x="852132" y="348669"/>
                  <a:pt x="1020630" y="279265"/>
                  <a:pt x="1112746" y="132590"/>
                </a:cubicBezTo>
                <a:cubicBezTo>
                  <a:pt x="1139009" y="90594"/>
                  <a:pt x="1156900" y="45804"/>
                  <a:pt x="1166796" y="127"/>
                </a:cubicBezTo>
                <a:lnTo>
                  <a:pt x="1168066" y="127"/>
                </a:lnTo>
                <a:lnTo>
                  <a:pt x="1443015" y="127"/>
                </a:lnTo>
                <a:cubicBezTo>
                  <a:pt x="1443015" y="216713"/>
                  <a:pt x="1619254" y="392950"/>
                  <a:pt x="1835838" y="392950"/>
                </a:cubicBezTo>
                <a:cubicBezTo>
                  <a:pt x="2052298" y="392950"/>
                  <a:pt x="2228535" y="216713"/>
                  <a:pt x="2228535" y="127"/>
                </a:cubicBezTo>
                <a:lnTo>
                  <a:pt x="2503486" y="127"/>
                </a:lnTo>
                <a:lnTo>
                  <a:pt x="2579360" y="127"/>
                </a:lnTo>
                <a:cubicBezTo>
                  <a:pt x="2602580" y="105312"/>
                  <a:pt x="2666146" y="201487"/>
                  <a:pt x="2764860" y="263405"/>
                </a:cubicBezTo>
                <a:cubicBezTo>
                  <a:pt x="2812821" y="293602"/>
                  <a:pt x="2864716" y="312635"/>
                  <a:pt x="2917370" y="321517"/>
                </a:cubicBezTo>
                <a:lnTo>
                  <a:pt x="2917370" y="322024"/>
                </a:lnTo>
                <a:cubicBezTo>
                  <a:pt x="3078129" y="348923"/>
                  <a:pt x="3246627" y="279519"/>
                  <a:pt x="3338743" y="132845"/>
                </a:cubicBezTo>
                <a:cubicBezTo>
                  <a:pt x="3365006" y="90847"/>
                  <a:pt x="3382897" y="46058"/>
                  <a:pt x="3392793" y="255"/>
                </a:cubicBezTo>
                <a:lnTo>
                  <a:pt x="3513838" y="255"/>
                </a:lnTo>
                <a:cubicBezTo>
                  <a:pt x="3512696" y="351206"/>
                  <a:pt x="3255002" y="630978"/>
                  <a:pt x="2917370" y="636182"/>
                </a:cubicBezTo>
                <a:cubicBezTo>
                  <a:pt x="2916610" y="636182"/>
                  <a:pt x="2915848" y="636182"/>
                  <a:pt x="2915087" y="636182"/>
                </a:cubicBezTo>
                <a:cubicBezTo>
                  <a:pt x="2707256" y="638719"/>
                  <a:pt x="2515666" y="536707"/>
                  <a:pt x="2387009" y="376709"/>
                </a:cubicBezTo>
                <a:cubicBezTo>
                  <a:pt x="2266599" y="552312"/>
                  <a:pt x="2064478" y="667901"/>
                  <a:pt x="1835838" y="667901"/>
                </a:cubicBezTo>
                <a:cubicBezTo>
                  <a:pt x="1566598" y="667901"/>
                  <a:pt x="1334279" y="507650"/>
                  <a:pt x="1228714" y="277616"/>
                </a:cubicBezTo>
                <a:cubicBezTo>
                  <a:pt x="1133681" y="487985"/>
                  <a:pt x="932955" y="632374"/>
                  <a:pt x="691374" y="636054"/>
                </a:cubicBezTo>
                <a:cubicBezTo>
                  <a:pt x="690613" y="636054"/>
                  <a:pt x="689851" y="636054"/>
                  <a:pt x="689090" y="636054"/>
                </a:cubicBezTo>
                <a:cubicBezTo>
                  <a:pt x="345371" y="640242"/>
                  <a:pt x="45296" y="358819"/>
                  <a:pt x="2664" y="50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rgbClr val="FF0000"/>
                </a:solidFill>
                <a:latin typeface="+mn-lt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D05048C3-7FA6-3884-A3E9-700D49D2C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DA603E91-F656-12B5-2562-5589767A6D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472880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7C80A9E-A3B7-A6AF-80F7-86AFC224A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5655076" cy="68580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0000"/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538C098E-3E44-B9F0-FC60-C2CF26355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5391" y="571499"/>
            <a:ext cx="5224437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1A7FEF0-1E42-E87F-44AE-D7AF91FB143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5390" y="2048747"/>
            <a:ext cx="5224437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1681732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, 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5E40DAB-D981-7D68-5629-60F3AB80C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lang="fi-FI" sz="14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icon shown below to add the image to the arc shape.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easily change the cropping of the image placed in the arc by activating the image box and selecting the Crop tool from the Format tab.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you can move the image with the mouse/arrow keys or scale the image by grabbing the white balls in the corners of the image.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you see a suitable point in the picture, click outside the picture.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delete/change the image by clicking the Delete key.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alt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image.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242EB14F-ACB7-4C77-5CF1-616AC397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1213" y="571499"/>
            <a:ext cx="6548615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1DFC1383-5B5F-9DE1-C50A-5F631A3705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61212" y="2048747"/>
            <a:ext cx="6548615" cy="3780554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695948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5941" y="2046515"/>
            <a:ext cx="9506859" cy="1148610"/>
          </a:xfrm>
        </p:spPr>
        <p:txBody>
          <a:bodyPr>
            <a:noAutofit/>
          </a:bodyPr>
          <a:lstStyle>
            <a:lvl1pPr algn="ctr"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125EE5CF-D820-EC6B-B521-B4A14B9F9AF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465941" y="3352147"/>
            <a:ext cx="9506859" cy="1814939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102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11C1D0A0-B4E1-10DE-121D-A479D19B3C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pic>
        <p:nvPicPr>
          <p:cNvPr id="9" name="Kuva 2">
            <a:extLst>
              <a:ext uri="{FF2B5EF4-FFF2-40B4-BE49-F238E27FC236}">
                <a16:creationId xmlns:a16="http://schemas.microsoft.com/office/drawing/2014/main" id="{FA607794-4935-7662-5871-AD2ED2609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1725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1">
            <a:extLst>
              <a:ext uri="{FF2B5EF4-FFF2-40B4-BE49-F238E27FC236}">
                <a16:creationId xmlns:a16="http://schemas.microsoft.com/office/drawing/2014/main" id="{6E2A3B3F-ED59-5905-C8DB-A53BFFB1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34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747835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0" y="1714500"/>
            <a:ext cx="10827659" cy="4114801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7514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0" y="1714500"/>
            <a:ext cx="5309056" cy="4114801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5" name="Sisällön paikkamerkki 3">
            <a:extLst>
              <a:ext uri="{FF2B5EF4-FFF2-40B4-BE49-F238E27FC236}">
                <a16:creationId xmlns:a16="http://schemas.microsoft.com/office/drawing/2014/main" id="{A7CCBFD4-DB01-BC93-C9B2-24B252E8E11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00774" y="1714500"/>
            <a:ext cx="5309055" cy="4114801"/>
          </a:xfrm>
        </p:spPr>
        <p:txBody>
          <a:bodyPr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0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0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3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41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47.xml"/><Relationship Id="rId16" Type="http://schemas.openxmlformats.org/officeDocument/2006/relationships/theme" Target="../theme/theme16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slideLayout" Target="../slideLayouts/slideLayout15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62.xml"/><Relationship Id="rId16" Type="http://schemas.openxmlformats.org/officeDocument/2006/relationships/theme" Target="../theme/theme17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5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Relationship Id="rId14" Type="http://schemas.openxmlformats.org/officeDocument/2006/relationships/slideLayout" Target="../slideLayouts/slideLayout174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13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12" Type="http://schemas.openxmlformats.org/officeDocument/2006/relationships/slideLayout" Target="../slideLayouts/slideLayout187.xml"/><Relationship Id="rId2" Type="http://schemas.openxmlformats.org/officeDocument/2006/relationships/slideLayout" Target="../slideLayouts/slideLayout177.xml"/><Relationship Id="rId16" Type="http://schemas.openxmlformats.org/officeDocument/2006/relationships/theme" Target="../theme/theme18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0.xml"/><Relationship Id="rId15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Relationship Id="rId14" Type="http://schemas.openxmlformats.org/officeDocument/2006/relationships/slideLayout" Target="../slideLayouts/slideLayout189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3.xml"/><Relationship Id="rId7" Type="http://schemas.openxmlformats.org/officeDocument/2006/relationships/theme" Target="../theme/theme19.xml"/><Relationship Id="rId2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9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theme" Target="../theme/theme20.xml"/><Relationship Id="rId2" Type="http://schemas.openxmlformats.org/officeDocument/2006/relationships/slideLayout" Target="../slideLayouts/slideLayout198.xml"/><Relationship Id="rId1" Type="http://schemas.openxmlformats.org/officeDocument/2006/relationships/slideLayout" Target="../slideLayouts/slideLayout197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00.xml"/><Relationship Id="rId16" Type="http://schemas.openxmlformats.org/officeDocument/2006/relationships/theme" Target="../theme/theme21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5" Type="http://schemas.openxmlformats.org/officeDocument/2006/relationships/slideLayout" Target="../slideLayouts/slideLayout21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slideLayout" Target="../slideLayouts/slideLayout212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.xml"/><Relationship Id="rId3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20.xml"/><Relationship Id="rId2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5" Type="http://schemas.openxmlformats.org/officeDocument/2006/relationships/slideLayout" Target="../slideLayouts/slideLayout218.xml"/><Relationship Id="rId10" Type="http://schemas.openxmlformats.org/officeDocument/2006/relationships/theme" Target="../theme/theme22.xml"/><Relationship Id="rId4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2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13" Type="http://schemas.openxmlformats.org/officeDocument/2006/relationships/slideLayout" Target="../slideLayouts/slideLayout235.xml"/><Relationship Id="rId3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9.xml"/><Relationship Id="rId12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24.xml"/><Relationship Id="rId16" Type="http://schemas.openxmlformats.org/officeDocument/2006/relationships/theme" Target="../theme/theme23.xml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227.xml"/><Relationship Id="rId1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Relationship Id="rId14" Type="http://schemas.openxmlformats.org/officeDocument/2006/relationships/slideLayout" Target="../slideLayouts/slideLayout236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5.xml"/><Relationship Id="rId13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0.xml"/><Relationship Id="rId7" Type="http://schemas.openxmlformats.org/officeDocument/2006/relationships/slideLayout" Target="../slideLayouts/slideLayout244.xml"/><Relationship Id="rId12" Type="http://schemas.openxmlformats.org/officeDocument/2006/relationships/slideLayout" Target="../slideLayouts/slideLayout249.xml"/><Relationship Id="rId2" Type="http://schemas.openxmlformats.org/officeDocument/2006/relationships/slideLayout" Target="../slideLayouts/slideLayout239.xml"/><Relationship Id="rId16" Type="http://schemas.openxmlformats.org/officeDocument/2006/relationships/theme" Target="../theme/theme24.xml"/><Relationship Id="rId1" Type="http://schemas.openxmlformats.org/officeDocument/2006/relationships/slideLayout" Target="../slideLayouts/slideLayout238.xml"/><Relationship Id="rId6" Type="http://schemas.openxmlformats.org/officeDocument/2006/relationships/slideLayout" Target="../slideLayouts/slideLayout243.xml"/><Relationship Id="rId11" Type="http://schemas.openxmlformats.org/officeDocument/2006/relationships/slideLayout" Target="../slideLayouts/slideLayout248.xml"/><Relationship Id="rId5" Type="http://schemas.openxmlformats.org/officeDocument/2006/relationships/slideLayout" Target="../slideLayouts/slideLayout242.xml"/><Relationship Id="rId15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47.xml"/><Relationship Id="rId4" Type="http://schemas.openxmlformats.org/officeDocument/2006/relationships/slideLayout" Target="../slideLayouts/slideLayout241.xml"/><Relationship Id="rId9" Type="http://schemas.openxmlformats.org/officeDocument/2006/relationships/slideLayout" Target="../slideLayouts/slideLayout246.xml"/><Relationship Id="rId14" Type="http://schemas.openxmlformats.org/officeDocument/2006/relationships/slideLayout" Target="../slideLayouts/slideLayout251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13" Type="http://schemas.openxmlformats.org/officeDocument/2006/relationships/slideLayout" Target="../slideLayouts/slideLayout265.xml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12" Type="http://schemas.openxmlformats.org/officeDocument/2006/relationships/slideLayout" Target="../slideLayouts/slideLayout264.xml"/><Relationship Id="rId2" Type="http://schemas.openxmlformats.org/officeDocument/2006/relationships/slideLayout" Target="../slideLayouts/slideLayout254.xml"/><Relationship Id="rId16" Type="http://schemas.openxmlformats.org/officeDocument/2006/relationships/theme" Target="../theme/theme25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57.xml"/><Relationship Id="rId15" Type="http://schemas.openxmlformats.org/officeDocument/2006/relationships/slideLayout" Target="../slideLayouts/slideLayout267.xml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Relationship Id="rId14" Type="http://schemas.openxmlformats.org/officeDocument/2006/relationships/slideLayout" Target="../slideLayouts/slideLayout266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0.xml"/><Relationship Id="rId7" Type="http://schemas.openxmlformats.org/officeDocument/2006/relationships/theme" Target="../theme/theme26.xml"/><Relationship Id="rId2" Type="http://schemas.openxmlformats.org/officeDocument/2006/relationships/slideLayout" Target="../slideLayouts/slideLayout269.xml"/><Relationship Id="rId1" Type="http://schemas.openxmlformats.org/officeDocument/2006/relationships/slideLayout" Target="../slideLayouts/slideLayout268.xml"/><Relationship Id="rId6" Type="http://schemas.openxmlformats.org/officeDocument/2006/relationships/slideLayout" Target="../slideLayouts/slideLayout273.xml"/><Relationship Id="rId5" Type="http://schemas.openxmlformats.org/officeDocument/2006/relationships/slideLayout" Target="../slideLayouts/slideLayout272.xml"/><Relationship Id="rId4" Type="http://schemas.openxmlformats.org/officeDocument/2006/relationships/slideLayout" Target="../slideLayouts/slideLayout271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theme" Target="../theme/theme27.xml"/><Relationship Id="rId2" Type="http://schemas.openxmlformats.org/officeDocument/2006/relationships/slideLayout" Target="../slideLayouts/slideLayout275.xml"/><Relationship Id="rId1" Type="http://schemas.openxmlformats.org/officeDocument/2006/relationships/slideLayout" Target="../slideLayouts/slideLayout27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Lisää tekstiä napauttamalla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82475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830" r:id="rId2"/>
    <p:sldLayoutId id="2147483831" r:id="rId3"/>
    <p:sldLayoutId id="2147483691" r:id="rId4"/>
    <p:sldLayoutId id="2147483692" r:id="rId5"/>
    <p:sldLayoutId id="2147483693" r:id="rId6"/>
    <p:sldLayoutId id="2147483833" r:id="rId7"/>
    <p:sldLayoutId id="2147483834" r:id="rId8"/>
    <p:sldLayoutId id="2147483832" r:id="rId9"/>
    <p:sldLayoutId id="2147483945" r:id="rId1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41" userDrawn="1">
          <p15:clr>
            <a:srgbClr val="F26B43"/>
          </p15:clr>
        </p15:guide>
        <p15:guide id="2" pos="3092" userDrawn="1">
          <p15:clr>
            <a:srgbClr val="F26B43"/>
          </p15:clr>
        </p15:guide>
        <p15:guide id="3" orient="horz" pos="2478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7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917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  <p:sldLayoutId id="2147483897" r:id="rId14"/>
    <p:sldLayoutId id="2147483898" r:id="rId1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">
          <p15:clr>
            <a:srgbClr val="F26B43"/>
          </p15:clr>
        </p15:guide>
        <p15:guide id="2" pos="438">
          <p15:clr>
            <a:srgbClr val="F26B43"/>
          </p15:clr>
        </p15:guide>
        <p15:guide id="3" orient="horz" pos="1071">
          <p15:clr>
            <a:srgbClr val="F26B43"/>
          </p15:clr>
        </p15:guide>
        <p15:guide id="4" orient="horz" pos="1298">
          <p15:clr>
            <a:srgbClr val="F26B43"/>
          </p15:clr>
        </p15:guide>
        <p15:guide id="5" orient="horz" pos="3680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94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913" r:id="rId14"/>
    <p:sldLayoutId id="2147483914" r:id="rId1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">
          <p15:clr>
            <a:srgbClr val="F26B43"/>
          </p15:clr>
        </p15:guide>
        <p15:guide id="2" pos="438">
          <p15:clr>
            <a:srgbClr val="F26B43"/>
          </p15:clr>
        </p15:guide>
        <p15:guide id="3" orient="horz" pos="1071">
          <p15:clr>
            <a:srgbClr val="F26B43"/>
          </p15:clr>
        </p15:guide>
        <p15:guide id="4" orient="horz" pos="1298">
          <p15:clr>
            <a:srgbClr val="F26B43"/>
          </p15:clr>
        </p15:guide>
        <p15:guide id="5" orient="horz" pos="3680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798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4477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977161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415">
          <p15:clr>
            <a:srgbClr val="F26B43"/>
          </p15:clr>
        </p15:guide>
        <p15:guide id="3" orient="horz" pos="913">
          <p15:clr>
            <a:srgbClr val="F26B43"/>
          </p15:clr>
        </p15:guide>
        <p15:guide id="4" orient="horz" pos="3680">
          <p15:clr>
            <a:srgbClr val="F26B43"/>
          </p15:clr>
        </p15:guide>
        <p15:guide id="5" orient="horz" pos="4110">
          <p15:clr>
            <a:srgbClr val="F26B43"/>
          </p15:clr>
        </p15:guide>
        <p15:guide id="6" pos="665">
          <p15:clr>
            <a:srgbClr val="F26B43"/>
          </p15:clr>
        </p15:guide>
        <p15:guide id="7" orient="horz" pos="2341" userDrawn="1">
          <p15:clr>
            <a:srgbClr val="F26B43"/>
          </p15:clr>
        </p15:guide>
        <p15:guide id="8" pos="3092" userDrawn="1">
          <p15:clr>
            <a:srgbClr val="F26B43"/>
          </p15:clr>
        </p15:guide>
        <p15:guide id="9" orient="horz" pos="2478" userDrawn="1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Lisää tekstiä napauttamalla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042604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41">
          <p15:clr>
            <a:srgbClr val="F26B43"/>
          </p15:clr>
        </p15:guide>
        <p15:guide id="2" pos="3092">
          <p15:clr>
            <a:srgbClr val="F26B43"/>
          </p15:clr>
        </p15:guide>
        <p15:guide id="3" orient="horz" pos="2478">
          <p15:clr>
            <a:srgbClr val="F26B43"/>
          </p15:clr>
        </p15:guide>
      </p15:sldGuideLst>
    </p:ext>
  </p:extLst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Lisää otsikko napauttamalla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Lisää tekstiä napauttamalla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1"/>
            <a:endParaRPr lang="fi-FI" dirty="0"/>
          </a:p>
          <a:p>
            <a:pPr lvl="1"/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75CA83A7-7179-4F1A-B6E1-62BA8B6C76F3}"/>
              </a:ext>
            </a:extLst>
          </p:cNvPr>
          <p:cNvSpPr txBox="1"/>
          <p:nvPr/>
        </p:nvSpPr>
        <p:spPr>
          <a:xfrm>
            <a:off x="62142" y="6374106"/>
            <a:ext cx="597671" cy="180000"/>
          </a:xfrm>
          <a:prstGeom prst="rect">
            <a:avLst/>
          </a:prstGeom>
          <a:noFill/>
        </p:spPr>
        <p:txBody>
          <a:bodyPr vert="horz" wrap="none" lIns="0" tIns="0" rIns="0" bIns="0" rtlCol="0" anchor="b" anchorCtr="0">
            <a:noAutofit/>
          </a:bodyPr>
          <a:lstStyle/>
          <a:p>
            <a:pPr algn="r"/>
            <a:fld id="{B0FA1FCE-3B31-49F3-AF28-99B509C786C6}" type="slidenum">
              <a:rPr lang="fi-FI" sz="1000" smtClean="0">
                <a:solidFill>
                  <a:schemeClr val="accent1"/>
                </a:solidFill>
              </a:rPr>
              <a:pPr algn="r"/>
              <a:t>‹#›</a:t>
            </a:fld>
            <a:endParaRPr lang="fi-FI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24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7" r:id="rId13"/>
    <p:sldLayoutId id="2147483978" r:id="rId14"/>
    <p:sldLayoutId id="2147483979" r:id="rId1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">
          <p15:clr>
            <a:srgbClr val="F26B43"/>
          </p15:clr>
        </p15:guide>
        <p15:guide id="2" pos="438">
          <p15:clr>
            <a:srgbClr val="F26B43"/>
          </p15:clr>
        </p15:guide>
        <p15:guide id="3" orient="horz" pos="1071">
          <p15:clr>
            <a:srgbClr val="F26B43"/>
          </p15:clr>
        </p15:guide>
        <p15:guide id="4" orient="horz" pos="3685">
          <p15:clr>
            <a:srgbClr val="F26B43"/>
          </p15:clr>
        </p15:guide>
        <p15:guide id="5" orient="horz" pos="4110">
          <p15:clr>
            <a:srgbClr val="F26B43"/>
          </p15:clr>
        </p15:guide>
      </p15:sldGuideLst>
    </p:ext>
  </p:extLst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7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99143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  <p:sldLayoutId id="2147483994" r:id="rId14"/>
    <p:sldLayoutId id="2147483995" r:id="rId1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">
          <p15:clr>
            <a:srgbClr val="F26B43"/>
          </p15:clr>
        </p15:guide>
        <p15:guide id="2" pos="438">
          <p15:clr>
            <a:srgbClr val="F26B43"/>
          </p15:clr>
        </p15:guide>
        <p15:guide id="3" orient="horz" pos="1071">
          <p15:clr>
            <a:srgbClr val="F26B43"/>
          </p15:clr>
        </p15:guide>
        <p15:guide id="4" orient="horz" pos="1298">
          <p15:clr>
            <a:srgbClr val="F26B43"/>
          </p15:clr>
        </p15:guide>
        <p15:guide id="5" orient="horz" pos="3680">
          <p15:clr>
            <a:srgbClr val="F26B43"/>
          </p15:clr>
        </p15:guide>
      </p15:sldGuideLst>
    </p:ext>
  </p:extLst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0087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  <p:sldLayoutId id="2147484009" r:id="rId13"/>
    <p:sldLayoutId id="2147484010" r:id="rId14"/>
    <p:sldLayoutId id="2147484011" r:id="rId1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">
          <p15:clr>
            <a:srgbClr val="F26B43"/>
          </p15:clr>
        </p15:guide>
        <p15:guide id="2" pos="438">
          <p15:clr>
            <a:srgbClr val="F26B43"/>
          </p15:clr>
        </p15:guide>
        <p15:guide id="3" orient="horz" pos="1071">
          <p15:clr>
            <a:srgbClr val="F26B43"/>
          </p15:clr>
        </p15:guide>
        <p15:guide id="4" orient="horz" pos="1298">
          <p15:clr>
            <a:srgbClr val="F26B43"/>
          </p15:clr>
        </p15:guide>
        <p15:guide id="5" orient="horz" pos="3680">
          <p15:clr>
            <a:srgbClr val="F26B43"/>
          </p15:clr>
        </p15:guide>
      </p15:sldGuideLst>
    </p:ext>
  </p:extLst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31173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Lisää otsikko napauttamalla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Lisää tekstiä napauttamalla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1"/>
            <a:endParaRPr lang="fi-FI" dirty="0"/>
          </a:p>
          <a:p>
            <a:pPr lvl="1"/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75CA83A7-7179-4F1A-B6E1-62BA8B6C76F3}"/>
              </a:ext>
            </a:extLst>
          </p:cNvPr>
          <p:cNvSpPr txBox="1"/>
          <p:nvPr userDrawn="1"/>
        </p:nvSpPr>
        <p:spPr>
          <a:xfrm>
            <a:off x="62142" y="6374106"/>
            <a:ext cx="597671" cy="180000"/>
          </a:xfrm>
          <a:prstGeom prst="rect">
            <a:avLst/>
          </a:prstGeom>
          <a:noFill/>
        </p:spPr>
        <p:txBody>
          <a:bodyPr vert="horz" wrap="none" lIns="0" tIns="0" rIns="0" bIns="0" rtlCol="0" anchor="b" anchorCtr="0">
            <a:noAutofit/>
          </a:bodyPr>
          <a:lstStyle/>
          <a:p>
            <a:pPr algn="r"/>
            <a:fld id="{B0FA1FCE-3B31-49F3-AF28-99B509C786C6}" type="slidenum">
              <a:rPr lang="fi-FI" sz="1000" smtClean="0">
                <a:solidFill>
                  <a:schemeClr val="accent1"/>
                </a:solidFill>
              </a:rPr>
              <a:pPr algn="r"/>
              <a:t>‹#›</a:t>
            </a:fld>
            <a:endParaRPr lang="fi-FI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70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8" r:id="rId2"/>
    <p:sldLayoutId id="2147483829" r:id="rId3"/>
    <p:sldLayoutId id="2147483788" r:id="rId4"/>
    <p:sldLayoutId id="2147483789" r:id="rId5"/>
    <p:sldLayoutId id="2147483787" r:id="rId6"/>
    <p:sldLayoutId id="2147483790" r:id="rId7"/>
    <p:sldLayoutId id="2147483791" r:id="rId8"/>
    <p:sldLayoutId id="2147483792" r:id="rId9"/>
    <p:sldLayoutId id="2147483819" r:id="rId10"/>
    <p:sldLayoutId id="2147483719" r:id="rId11"/>
    <p:sldLayoutId id="2147483716" r:id="rId12"/>
    <p:sldLayoutId id="2147483720" r:id="rId13"/>
    <p:sldLayoutId id="2147483724" r:id="rId14"/>
    <p:sldLayoutId id="2147483725" r:id="rId15"/>
    <p:sldLayoutId id="2147483931" r:id="rId16"/>
    <p:sldLayoutId id="2147483932" r:id="rId17"/>
    <p:sldLayoutId id="2147483933" r:id="rId18"/>
    <p:sldLayoutId id="2147483934" r:id="rId19"/>
    <p:sldLayoutId id="2147483935" r:id="rId20"/>
    <p:sldLayoutId id="2147483936" r:id="rId21"/>
    <p:sldLayoutId id="2147483937" r:id="rId22"/>
    <p:sldLayoutId id="2147484106" r:id="rId2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orient="horz" pos="1071" userDrawn="1">
          <p15:clr>
            <a:srgbClr val="F26B43"/>
          </p15:clr>
        </p15:guide>
        <p15:guide id="4" orient="horz" pos="3685" userDrawn="1">
          <p15:clr>
            <a:srgbClr val="F26B43"/>
          </p15:clr>
        </p15:guide>
        <p15:guide id="5" orient="horz" pos="4110" userDrawn="1">
          <p15:clr>
            <a:srgbClr val="F26B43"/>
          </p15:clr>
        </p15:guide>
      </p15:sldGuideLst>
    </p:ext>
  </p:extLst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4796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3023FB8-FB91-7A75-B15F-4764B99154A2}"/>
              </a:ext>
            </a:extLst>
          </p:cNvPr>
          <p:cNvSpPr txBox="1"/>
          <p:nvPr/>
        </p:nvSpPr>
        <p:spPr>
          <a:xfrm>
            <a:off x="62142" y="6374106"/>
            <a:ext cx="597671" cy="180000"/>
          </a:xfrm>
          <a:prstGeom prst="rect">
            <a:avLst/>
          </a:prstGeom>
          <a:noFill/>
        </p:spPr>
        <p:txBody>
          <a:bodyPr vert="horz" wrap="none" lIns="0" tIns="0" rIns="0" bIns="0" rtlCol="0" anchor="b" anchorCtr="0">
            <a:noAutofit/>
          </a:bodyPr>
          <a:lstStyle/>
          <a:p>
            <a:pPr algn="r"/>
            <a:fld id="{B0FA1FCE-3B31-49F3-AF28-99B509C786C6}" type="slidenum">
              <a:rPr lang="fi-FI" sz="1000" smtClean="0">
                <a:solidFill>
                  <a:schemeClr val="accent1"/>
                </a:solidFill>
              </a:rPr>
              <a:pPr algn="r"/>
              <a:t>‹#›</a:t>
            </a:fld>
            <a:endParaRPr lang="fi-FI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7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4" r:id="rId12"/>
    <p:sldLayoutId id="2147484035" r:id="rId13"/>
    <p:sldLayoutId id="2147484036" r:id="rId14"/>
    <p:sldLayoutId id="2147484037" r:id="rId1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415">
          <p15:clr>
            <a:srgbClr val="F26B43"/>
          </p15:clr>
        </p15:guide>
        <p15:guide id="3" orient="horz" pos="913">
          <p15:clr>
            <a:srgbClr val="F26B43"/>
          </p15:clr>
        </p15:guide>
        <p15:guide id="4" orient="horz" pos="3680">
          <p15:clr>
            <a:srgbClr val="F26B43"/>
          </p15:clr>
        </p15:guide>
        <p15:guide id="6" pos="665">
          <p15:clr>
            <a:srgbClr val="F26B43"/>
          </p15:clr>
        </p15:guide>
        <p15:guide id="7" orient="horz" pos="368">
          <p15:clr>
            <a:srgbClr val="F26B43"/>
          </p15:clr>
        </p15:guide>
        <p15:guide id="8" pos="438">
          <p15:clr>
            <a:srgbClr val="F26B43"/>
          </p15:clr>
        </p15:guide>
        <p15:guide id="9" orient="horz" pos="1071">
          <p15:clr>
            <a:srgbClr val="F26B43"/>
          </p15:clr>
        </p15:guide>
        <p15:guide id="10" orient="horz" pos="3685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7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41">
          <p15:clr>
            <a:srgbClr val="F26B43"/>
          </p15:clr>
        </p15:guide>
        <p15:guide id="2" pos="3092">
          <p15:clr>
            <a:srgbClr val="F26B43"/>
          </p15:clr>
        </p15:guide>
        <p15:guide id="3" orient="horz" pos="2478">
          <p15:clr>
            <a:srgbClr val="F26B43"/>
          </p15:clr>
        </p15:guide>
      </p15:sldGuideLst>
    </p:ext>
  </p:extLst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75CA83A7-7179-4F1A-B6E1-62BA8B6C76F3}"/>
              </a:ext>
            </a:extLst>
          </p:cNvPr>
          <p:cNvSpPr txBox="1"/>
          <p:nvPr/>
        </p:nvSpPr>
        <p:spPr>
          <a:xfrm>
            <a:off x="62142" y="6374106"/>
            <a:ext cx="597671" cy="180000"/>
          </a:xfrm>
          <a:prstGeom prst="rect">
            <a:avLst/>
          </a:prstGeom>
          <a:noFill/>
        </p:spPr>
        <p:txBody>
          <a:bodyPr vert="horz" wrap="none" lIns="0" tIns="0" rIns="0" bIns="0" rtlCol="0" anchor="b" anchorCtr="0">
            <a:noAutofit/>
          </a:bodyPr>
          <a:lstStyle/>
          <a:p>
            <a:pPr algn="r"/>
            <a:fld id="{B0FA1FCE-3B31-49F3-AF28-99B509C786C6}" type="slidenum">
              <a:rPr lang="fi-FI" sz="1000" smtClean="0">
                <a:solidFill>
                  <a:schemeClr val="accent1"/>
                </a:solidFill>
              </a:rPr>
              <a:pPr algn="r"/>
              <a:t>‹#›</a:t>
            </a:fld>
            <a:endParaRPr lang="fi-FI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55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  <p:sldLayoutId id="2147484060" r:id="rId12"/>
    <p:sldLayoutId id="2147484061" r:id="rId13"/>
    <p:sldLayoutId id="2147484062" r:id="rId14"/>
    <p:sldLayoutId id="2147484063" r:id="rId1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">
          <p15:clr>
            <a:srgbClr val="F26B43"/>
          </p15:clr>
        </p15:guide>
        <p15:guide id="2" pos="438">
          <p15:clr>
            <a:srgbClr val="F26B43"/>
          </p15:clr>
        </p15:guide>
        <p15:guide id="3" orient="horz" pos="1071">
          <p15:clr>
            <a:srgbClr val="F26B43"/>
          </p15:clr>
        </p15:guide>
        <p15:guide id="4" orient="horz" pos="3685">
          <p15:clr>
            <a:srgbClr val="F26B43"/>
          </p15:clr>
        </p15:guide>
        <p15:guide id="5" orient="horz" pos="4110">
          <p15:clr>
            <a:srgbClr val="F26B43"/>
          </p15:clr>
        </p15:guide>
      </p15:sldGuideLst>
    </p:ext>
  </p:extLst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7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8451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  <p:sldLayoutId id="2147484077" r:id="rId13"/>
    <p:sldLayoutId id="2147484078" r:id="rId14"/>
    <p:sldLayoutId id="2147484079" r:id="rId1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">
          <p15:clr>
            <a:srgbClr val="F26B43"/>
          </p15:clr>
        </p15:guide>
        <p15:guide id="2" pos="438">
          <p15:clr>
            <a:srgbClr val="F26B43"/>
          </p15:clr>
        </p15:guide>
        <p15:guide id="3" orient="horz" pos="1071">
          <p15:clr>
            <a:srgbClr val="F26B43"/>
          </p15:clr>
        </p15:guide>
        <p15:guide id="4" orient="horz" pos="1298">
          <p15:clr>
            <a:srgbClr val="F26B43"/>
          </p15:clr>
        </p15:guide>
        <p15:guide id="5" orient="horz" pos="3680">
          <p15:clr>
            <a:srgbClr val="F26B43"/>
          </p15:clr>
        </p15:guide>
      </p15:sldGuideLst>
    </p:ext>
  </p:extLst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8677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  <p:sldLayoutId id="2147484093" r:id="rId13"/>
    <p:sldLayoutId id="2147484094" r:id="rId14"/>
    <p:sldLayoutId id="2147484095" r:id="rId1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">
          <p15:clr>
            <a:srgbClr val="F26B43"/>
          </p15:clr>
        </p15:guide>
        <p15:guide id="2" pos="438">
          <p15:clr>
            <a:srgbClr val="F26B43"/>
          </p15:clr>
        </p15:guide>
        <p15:guide id="3" orient="horz" pos="1071">
          <p15:clr>
            <a:srgbClr val="F26B43"/>
          </p15:clr>
        </p15:guide>
        <p15:guide id="4" orient="horz" pos="1298">
          <p15:clr>
            <a:srgbClr val="F26B43"/>
          </p15:clr>
        </p15:guide>
        <p15:guide id="5" orient="horz" pos="3680">
          <p15:clr>
            <a:srgbClr val="F26B43"/>
          </p15:clr>
        </p15:guide>
      </p15:sldGuideLst>
    </p:ext>
  </p:extLst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6083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251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7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5863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776" r:id="rId10"/>
    <p:sldLayoutId id="2147483777" r:id="rId11"/>
    <p:sldLayoutId id="2147483827" r:id="rId12"/>
    <p:sldLayoutId id="2147483824" r:id="rId13"/>
    <p:sldLayoutId id="2147483781" r:id="rId14"/>
    <p:sldLayoutId id="2147483782" r:id="rId1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orient="horz" pos="1071" userDrawn="1">
          <p15:clr>
            <a:srgbClr val="F26B43"/>
          </p15:clr>
        </p15:guide>
        <p15:guide id="4" orient="horz" pos="1298" userDrawn="1">
          <p15:clr>
            <a:srgbClr val="F26B43"/>
          </p15:clr>
        </p15:guide>
        <p15:guide id="5" orient="horz" pos="368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14222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743" r:id="rId10"/>
    <p:sldLayoutId id="2147483744" r:id="rId11"/>
    <p:sldLayoutId id="2147483828" r:id="rId12"/>
    <p:sldLayoutId id="2147483825" r:id="rId13"/>
    <p:sldLayoutId id="2147483748" r:id="rId14"/>
    <p:sldLayoutId id="2147483749" r:id="rId15"/>
    <p:sldLayoutId id="2147483938" r:id="rId16"/>
    <p:sldLayoutId id="2147483939" r:id="rId17"/>
    <p:sldLayoutId id="2147483940" r:id="rId18"/>
    <p:sldLayoutId id="2147483941" r:id="rId19"/>
    <p:sldLayoutId id="2147483942" r:id="rId20"/>
    <p:sldLayoutId id="2147483943" r:id="rId21"/>
    <p:sldLayoutId id="2147483944" r:id="rId2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orient="horz" pos="1071" userDrawn="1">
          <p15:clr>
            <a:srgbClr val="F26B43"/>
          </p15:clr>
        </p15:guide>
        <p15:guide id="4" orient="horz" pos="1298" userDrawn="1">
          <p15:clr>
            <a:srgbClr val="F26B43"/>
          </p15:clr>
        </p15:guide>
        <p15:guide id="5" orient="horz" pos="368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8854151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18407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3023FB8-FB91-7A75-B15F-4764B99154A2}"/>
              </a:ext>
            </a:extLst>
          </p:cNvPr>
          <p:cNvSpPr txBox="1"/>
          <p:nvPr userDrawn="1"/>
        </p:nvSpPr>
        <p:spPr>
          <a:xfrm>
            <a:off x="62142" y="6374106"/>
            <a:ext cx="597671" cy="180000"/>
          </a:xfrm>
          <a:prstGeom prst="rect">
            <a:avLst/>
          </a:prstGeom>
          <a:noFill/>
        </p:spPr>
        <p:txBody>
          <a:bodyPr vert="horz" wrap="none" lIns="0" tIns="0" rIns="0" bIns="0" rtlCol="0" anchor="b" anchorCtr="0">
            <a:noAutofit/>
          </a:bodyPr>
          <a:lstStyle/>
          <a:p>
            <a:pPr algn="r"/>
            <a:fld id="{B0FA1FCE-3B31-49F3-AF28-99B509C786C6}" type="slidenum">
              <a:rPr lang="fi-FI" sz="1000" smtClean="0">
                <a:solidFill>
                  <a:schemeClr val="accent1"/>
                </a:solidFill>
              </a:rPr>
              <a:pPr algn="r"/>
              <a:t>‹#›</a:t>
            </a:fld>
            <a:endParaRPr lang="fi-FI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501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415">
          <p15:clr>
            <a:srgbClr val="F26B43"/>
          </p15:clr>
        </p15:guide>
        <p15:guide id="3" orient="horz" pos="913">
          <p15:clr>
            <a:srgbClr val="F26B43"/>
          </p15:clr>
        </p15:guide>
        <p15:guide id="4" orient="horz" pos="3680">
          <p15:clr>
            <a:srgbClr val="F26B43"/>
          </p15:clr>
        </p15:guide>
        <p15:guide id="6" pos="665">
          <p15:clr>
            <a:srgbClr val="F26B43"/>
          </p15:clr>
        </p15:guide>
        <p15:guide id="7" orient="horz" pos="368" userDrawn="1">
          <p15:clr>
            <a:srgbClr val="F26B43"/>
          </p15:clr>
        </p15:guide>
        <p15:guide id="8" pos="438" userDrawn="1">
          <p15:clr>
            <a:srgbClr val="F26B43"/>
          </p15:clr>
        </p15:guide>
        <p15:guide id="9" orient="horz" pos="1071" userDrawn="1">
          <p15:clr>
            <a:srgbClr val="F26B43"/>
          </p15:clr>
        </p15:guide>
        <p15:guide id="10" orient="horz" pos="3685" userDrawn="1">
          <p15:clr>
            <a:srgbClr val="F26B43"/>
          </p15:clr>
        </p15:guide>
        <p15:guide id="11" orient="horz" pos="411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2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41">
          <p15:clr>
            <a:srgbClr val="F26B43"/>
          </p15:clr>
        </p15:guide>
        <p15:guide id="2" pos="3092">
          <p15:clr>
            <a:srgbClr val="F26B43"/>
          </p15:clr>
        </p15:guide>
        <p15:guide id="3" orient="horz" pos="2478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75CA83A7-7179-4F1A-B6E1-62BA8B6C76F3}"/>
              </a:ext>
            </a:extLst>
          </p:cNvPr>
          <p:cNvSpPr txBox="1"/>
          <p:nvPr/>
        </p:nvSpPr>
        <p:spPr>
          <a:xfrm>
            <a:off x="62142" y="6374106"/>
            <a:ext cx="597671" cy="180000"/>
          </a:xfrm>
          <a:prstGeom prst="rect">
            <a:avLst/>
          </a:prstGeom>
          <a:noFill/>
        </p:spPr>
        <p:txBody>
          <a:bodyPr vert="horz" wrap="none" lIns="0" tIns="0" rIns="0" bIns="0" rtlCol="0" anchor="b" anchorCtr="0">
            <a:noAutofit/>
          </a:bodyPr>
          <a:lstStyle/>
          <a:p>
            <a:pPr algn="r"/>
            <a:fld id="{B0FA1FCE-3B31-49F3-AF28-99B509C786C6}" type="slidenum">
              <a:rPr lang="fi-FI" sz="1000" smtClean="0">
                <a:solidFill>
                  <a:schemeClr val="accent1"/>
                </a:solidFill>
              </a:rPr>
              <a:pPr algn="r"/>
              <a:t>‹#›</a:t>
            </a:fld>
            <a:endParaRPr lang="fi-FI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72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">
          <p15:clr>
            <a:srgbClr val="F26B43"/>
          </p15:clr>
        </p15:guide>
        <p15:guide id="2" pos="438">
          <p15:clr>
            <a:srgbClr val="F26B43"/>
          </p15:clr>
        </p15:guide>
        <p15:guide id="3" orient="horz" pos="1071">
          <p15:clr>
            <a:srgbClr val="F26B43"/>
          </p15:clr>
        </p15:guide>
        <p15:guide id="4" orient="horz" pos="3685">
          <p15:clr>
            <a:srgbClr val="F26B43"/>
          </p15:clr>
        </p15:guide>
        <p15:guide id="5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7" Type="http://schemas.openxmlformats.org/officeDocument/2006/relationships/chart" Target="../charts/chart14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1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skenaario.hiilineutraalisuomi.fi/" TargetMode="Externa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hiilineutraalisuomi.fi/fi-FI/Paastot_ja_indikaattorit/Kuntien_ja_alueiden_kayttoperusteiset_kasvihuonekaasupaastot" TargetMode="External"/><Relationship Id="rId2" Type="http://schemas.openxmlformats.org/officeDocument/2006/relationships/hyperlink" Target="https://paastot.hiilineutraalisuomi.fi/" TargetMode="Externa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kulutus.hiilineutraalisuomi.fi/" TargetMode="External"/><Relationship Id="rId4" Type="http://schemas.openxmlformats.org/officeDocument/2006/relationships/hyperlink" Target="https://skenaario.hiilineutraalisuomi.fi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aastot.hiilineutraalisuomi.fi/" TargetMode="Externa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FD41F-30CE-3F9A-4D6B-10EFD3EC68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Miten kuntien kasvihuonekaasupäästöjä lasketaan?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C04499-AB83-2A85-B546-977AEC80A919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fi-FI" dirty="0"/>
              <a:t>Santtu Karhinen, erikoistutkija</a:t>
            </a:r>
          </a:p>
          <a:p>
            <a:r>
              <a:rPr lang="fi-FI" dirty="0"/>
              <a:t>13.3.2024</a:t>
            </a:r>
          </a:p>
        </p:txBody>
      </p:sp>
    </p:spTree>
    <p:extLst>
      <p:ext uri="{BB962C8B-B14F-4D97-AF65-F5344CB8AC3E}">
        <p14:creationId xmlns:p14="http://schemas.microsoft.com/office/powerpoint/2010/main" val="543772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89A24-FF2A-DCC1-F3B0-6DDC22CB7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sz="2800" dirty="0"/>
              <a:t>Suomen kasvihuonekaasupäästöt yhteensä pl. maankäyttösektori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947D9EB-26CF-2CEA-7DA2-E85E33A1B3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0724681"/>
              </p:ext>
            </p:extLst>
          </p:nvPr>
        </p:nvGraphicFramePr>
        <p:xfrm>
          <a:off x="682625" y="1714500"/>
          <a:ext cx="10826750" cy="3833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6613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0E9B8-21FB-9074-4C80-49EB9EE62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sz="2800" dirty="0"/>
              <a:t>Kaikki päästöt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89887F3-8973-F323-C762-2257BF82CF9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2625" y="1714500"/>
          <a:ext cx="1082675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0013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929C6-A706-2104-AFBD-3D8D96D2E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sz="2800" dirty="0"/>
              <a:t>Hinku-päästöt pl. päästöhyvitykset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0F442C58-3FAA-81C0-0161-6D1DD998CC8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2625" y="1714500"/>
          <a:ext cx="1082675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9024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A1FF4-CDE7-2064-4143-16F2D675F0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4094" y="2877670"/>
            <a:ext cx="7078201" cy="1353671"/>
          </a:xfrm>
        </p:spPr>
        <p:txBody>
          <a:bodyPr/>
          <a:lstStyle/>
          <a:p>
            <a:pPr algn="ctr"/>
            <a:r>
              <a:rPr lang="fi-FI" dirty="0"/>
              <a:t>Miten tietoja tulkitaan?</a:t>
            </a:r>
            <a:br>
              <a:rPr lang="fi-FI" dirty="0"/>
            </a:br>
            <a:br>
              <a:rPr lang="fi-FI" dirty="0"/>
            </a:br>
            <a:r>
              <a:rPr lang="fi-FI" sz="1800" dirty="0"/>
              <a:t>Esimerkkinä kaukolämpö ja tieliikenne</a:t>
            </a:r>
          </a:p>
        </p:txBody>
      </p:sp>
    </p:spTree>
    <p:extLst>
      <p:ext uri="{BB962C8B-B14F-4D97-AF65-F5344CB8AC3E}">
        <p14:creationId xmlns:p14="http://schemas.microsoft.com/office/powerpoint/2010/main" val="3354617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5C564-8B79-2141-4D4D-D5123873D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259080"/>
            <a:ext cx="3653610" cy="2743200"/>
          </a:xfrm>
        </p:spPr>
        <p:txBody>
          <a:bodyPr/>
          <a:lstStyle/>
          <a:p>
            <a:pPr algn="ctr"/>
            <a:br>
              <a:rPr lang="fi-FI" dirty="0"/>
            </a:br>
            <a:r>
              <a:rPr lang="fi-FI" dirty="0"/>
              <a:t>Kaukolämpö: </a:t>
            </a:r>
            <a:br>
              <a:rPr lang="fi-FI" dirty="0"/>
            </a:br>
            <a:br>
              <a:rPr lang="fi-FI" dirty="0"/>
            </a:br>
            <a:r>
              <a:rPr lang="fi-FI" sz="1800" dirty="0"/>
              <a:t>-76,1 % vuosina 2005–2021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099CF8D-4B5F-5E4D-4B9F-5CE18A50DF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0205449"/>
              </p:ext>
            </p:extLst>
          </p:nvPr>
        </p:nvGraphicFramePr>
        <p:xfrm>
          <a:off x="9044940" y="358670"/>
          <a:ext cx="2788739" cy="2072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C90610-D3B4-155C-ACA5-629EC9BF8E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6906698"/>
              </p:ext>
            </p:extLst>
          </p:nvPr>
        </p:nvGraphicFramePr>
        <p:xfrm>
          <a:off x="4749077" y="1007189"/>
          <a:ext cx="4036784" cy="2383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BD0DECC-3FC1-F9D1-2BF2-7D2142FE5F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9586068"/>
              </p:ext>
            </p:extLst>
          </p:nvPr>
        </p:nvGraphicFramePr>
        <p:xfrm>
          <a:off x="4749077" y="3867643"/>
          <a:ext cx="4208233" cy="2383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5E741111-B114-3E2A-EF3D-7B5AC3502A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1356613"/>
              </p:ext>
            </p:extLst>
          </p:nvPr>
        </p:nvGraphicFramePr>
        <p:xfrm>
          <a:off x="9044941" y="2484117"/>
          <a:ext cx="2788738" cy="2072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CCE0CECB-8E89-EABA-1CD1-994FCB3744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1908526"/>
              </p:ext>
            </p:extLst>
          </p:nvPr>
        </p:nvGraphicFramePr>
        <p:xfrm>
          <a:off x="177077" y="2484117"/>
          <a:ext cx="4516843" cy="3649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2BE8289-1A22-8D1A-88E4-D2B9E6BC608E}"/>
              </a:ext>
            </a:extLst>
          </p:cNvPr>
          <p:cNvCxnSpPr/>
          <p:nvPr/>
        </p:nvCxnSpPr>
        <p:spPr>
          <a:xfrm flipV="1">
            <a:off x="4749077" y="3002280"/>
            <a:ext cx="325843" cy="48006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79D925D-21DD-19F1-2A77-F34C9DD72CE5}"/>
              </a:ext>
            </a:extLst>
          </p:cNvPr>
          <p:cNvCxnSpPr>
            <a:cxnSpLocks/>
          </p:cNvCxnSpPr>
          <p:nvPr/>
        </p:nvCxnSpPr>
        <p:spPr>
          <a:xfrm>
            <a:off x="4749076" y="3572362"/>
            <a:ext cx="325844" cy="466238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8AFA630-7F3D-69CA-1CDC-E70E1E4AEDC4}"/>
              </a:ext>
            </a:extLst>
          </p:cNvPr>
          <p:cNvCxnSpPr/>
          <p:nvPr/>
        </p:nvCxnSpPr>
        <p:spPr>
          <a:xfrm flipV="1">
            <a:off x="8731435" y="1394990"/>
            <a:ext cx="325843" cy="48006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46F57FE-4A6E-D14E-BDF2-58683D523F02}"/>
              </a:ext>
            </a:extLst>
          </p:cNvPr>
          <p:cNvCxnSpPr>
            <a:cxnSpLocks/>
          </p:cNvCxnSpPr>
          <p:nvPr/>
        </p:nvCxnSpPr>
        <p:spPr>
          <a:xfrm>
            <a:off x="8727625" y="2328937"/>
            <a:ext cx="325844" cy="466238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898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5C564-8B79-2141-4D4D-D5123873D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259080"/>
            <a:ext cx="3653610" cy="2743200"/>
          </a:xfrm>
        </p:spPr>
        <p:txBody>
          <a:bodyPr/>
          <a:lstStyle/>
          <a:p>
            <a:pPr algn="ctr"/>
            <a:br>
              <a:rPr lang="fi-FI" dirty="0"/>
            </a:br>
            <a:r>
              <a:rPr lang="fi-FI" dirty="0"/>
              <a:t>Tieliikenne: </a:t>
            </a:r>
            <a:br>
              <a:rPr lang="fi-FI" dirty="0"/>
            </a:br>
            <a:br>
              <a:rPr lang="fi-FI" dirty="0"/>
            </a:br>
            <a:r>
              <a:rPr lang="fi-FI" sz="1800" dirty="0"/>
              <a:t>-16,0 % vuosina 2005–2021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49407FF-8437-CE65-B1C9-70B35367FF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0917875"/>
              </p:ext>
            </p:extLst>
          </p:nvPr>
        </p:nvGraphicFramePr>
        <p:xfrm>
          <a:off x="4911995" y="3897854"/>
          <a:ext cx="3815629" cy="2376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B2D3CFA-7533-245B-71EE-69CD25B190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7040809"/>
              </p:ext>
            </p:extLst>
          </p:nvPr>
        </p:nvGraphicFramePr>
        <p:xfrm>
          <a:off x="4936855" y="1007189"/>
          <a:ext cx="4011926" cy="2376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46F57FE-4A6E-D14E-BDF2-58683D523F02}"/>
              </a:ext>
            </a:extLst>
          </p:cNvPr>
          <p:cNvCxnSpPr>
            <a:cxnSpLocks/>
          </p:cNvCxnSpPr>
          <p:nvPr/>
        </p:nvCxnSpPr>
        <p:spPr>
          <a:xfrm>
            <a:off x="8727625" y="2328937"/>
            <a:ext cx="325844" cy="466238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8AFA630-7F3D-69CA-1CDC-E70E1E4AEDC4}"/>
              </a:ext>
            </a:extLst>
          </p:cNvPr>
          <p:cNvCxnSpPr/>
          <p:nvPr/>
        </p:nvCxnSpPr>
        <p:spPr>
          <a:xfrm flipV="1">
            <a:off x="8731435" y="1394990"/>
            <a:ext cx="325843" cy="48006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2DEA8AB-6898-FF67-14F4-340ED77AF5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210146"/>
              </p:ext>
            </p:extLst>
          </p:nvPr>
        </p:nvGraphicFramePr>
        <p:xfrm>
          <a:off x="222976" y="2318496"/>
          <a:ext cx="4572000" cy="3777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2BE8289-1A22-8D1A-88E4-D2B9E6BC608E}"/>
              </a:ext>
            </a:extLst>
          </p:cNvPr>
          <p:cNvCxnSpPr/>
          <p:nvPr/>
        </p:nvCxnSpPr>
        <p:spPr>
          <a:xfrm flipV="1">
            <a:off x="4749077" y="3002280"/>
            <a:ext cx="325843" cy="48006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79D925D-21DD-19F1-2A77-F34C9DD72CE5}"/>
              </a:ext>
            </a:extLst>
          </p:cNvPr>
          <p:cNvCxnSpPr>
            <a:cxnSpLocks/>
          </p:cNvCxnSpPr>
          <p:nvPr/>
        </p:nvCxnSpPr>
        <p:spPr>
          <a:xfrm>
            <a:off x="4749076" y="3572362"/>
            <a:ext cx="325844" cy="466238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A6760604-9B6E-97C4-4253-D7460E53B8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003669"/>
              </p:ext>
            </p:extLst>
          </p:nvPr>
        </p:nvGraphicFramePr>
        <p:xfrm>
          <a:off x="9199157" y="303630"/>
          <a:ext cx="2788738" cy="1901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3A0F79EA-0471-1725-FAA6-1F7C116A2F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7213517"/>
              </p:ext>
            </p:extLst>
          </p:nvPr>
        </p:nvGraphicFramePr>
        <p:xfrm>
          <a:off x="9199155" y="2530942"/>
          <a:ext cx="2788739" cy="1901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9F33DA20-3593-4235-8DB9-6E6C91674E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6644699"/>
              </p:ext>
            </p:extLst>
          </p:nvPr>
        </p:nvGraphicFramePr>
        <p:xfrm>
          <a:off x="9199156" y="4758254"/>
          <a:ext cx="2788738" cy="1901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8B641E2-CB7C-7608-8F56-954A98A3DDB7}"/>
              </a:ext>
            </a:extLst>
          </p:cNvPr>
          <p:cNvCxnSpPr>
            <a:cxnSpLocks/>
          </p:cNvCxnSpPr>
          <p:nvPr/>
        </p:nvCxnSpPr>
        <p:spPr>
          <a:xfrm>
            <a:off x="8727624" y="5220818"/>
            <a:ext cx="532917" cy="376662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913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A1FF4-CDE7-2064-4143-16F2D675F0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3522" y="3090282"/>
            <a:ext cx="7078201" cy="677436"/>
          </a:xfrm>
        </p:spPr>
        <p:txBody>
          <a:bodyPr/>
          <a:lstStyle/>
          <a:p>
            <a:pPr algn="ctr"/>
            <a:r>
              <a:rPr lang="fi-FI" dirty="0"/>
              <a:t>Päästöt tiedossa, mitä sitten?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885937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41DC5-497B-4ED4-516F-3ED8D6349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Skenaarioiden tarve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2D050-3113-233C-FDFD-C58BD7DC9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70" y="1952786"/>
            <a:ext cx="10827659" cy="3876515"/>
          </a:xfrm>
        </p:spPr>
        <p:txBody>
          <a:bodyPr/>
          <a:lstStyle/>
          <a:p>
            <a:pPr marL="342900" indent="-3429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/>
              <a:t>Asetettujen päästövähennystavoitteiden saavuttamiseksi täytyy toteuttaa useita erilaisia toimenpiteitä</a:t>
            </a:r>
          </a:p>
          <a:p>
            <a:pPr marL="342900" indent="-3429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/>
              <a:t>Arvioidaan tärkeimpien päästölähteiden osalta päästöihin vaikuttavat tekijät ja niihin liittyvät olennaisimmat toimenpiteet</a:t>
            </a:r>
          </a:p>
          <a:p>
            <a:pPr marL="342900" indent="-3429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/>
              <a:t>Mallinnetaan toimenpiteiden vaikutus kuntakohtaisesti siten, että kunnan ominaispiirteet ja lähtötilanne huomioidaan</a:t>
            </a:r>
            <a:endParaRPr lang="en-US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10114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8D8EB-219A-D4FF-AE20-0FDF7E16B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0" y="571499"/>
            <a:ext cx="10827659" cy="5621911"/>
          </a:xfrm>
        </p:spPr>
        <p:txBody>
          <a:bodyPr/>
          <a:lstStyle/>
          <a:p>
            <a:pPr algn="ctr"/>
            <a:r>
              <a:rPr lang="fi-FI" dirty="0"/>
              <a:t>Kuntien kasvihuonekaasupäästöjen skenaariotyökalu</a:t>
            </a:r>
            <a:br>
              <a:rPr lang="fi-FI" dirty="0"/>
            </a:br>
            <a:br>
              <a:rPr lang="fi-FI" dirty="0"/>
            </a:br>
            <a:r>
              <a:rPr lang="fi-FI" dirty="0">
                <a:hlinkClick r:id="rId2"/>
              </a:rPr>
              <a:t>https://skenaario.hiilineutraalisuomi.fi/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6962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F1B5F-C129-9BDA-2D00-3884D43B2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Työkalun skenaariot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CB35C-DEF2-EAB6-E955-ED9B8BA79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Työkalussa on valmiiksi laadittuna kuntakohtainen </a:t>
            </a:r>
            <a:r>
              <a:rPr lang="fi-FI" u="sng" dirty="0"/>
              <a:t>perusskenaario</a:t>
            </a:r>
            <a:r>
              <a:rPr lang="fi-FI" dirty="0"/>
              <a:t>, jossa olemassa olevat politiikat ja tiedossa olevat kansallisella tasolla päätetyt toimet vaikuttavat kuntien sektorikohtaisiin päästöihin</a:t>
            </a:r>
          </a:p>
          <a:p>
            <a:pPr marL="1085850" lvl="1" indent="-342900"/>
            <a:r>
              <a:rPr lang="fi-FI" dirty="0"/>
              <a:t>Mm. energia- ja ilmastostrategia, KAISU, toimialojen vähähiilisyystiekartat, jakeluvelvoitelaki, kivihiilikielto</a:t>
            </a:r>
          </a:p>
          <a:p>
            <a:pPr marL="1085850" lvl="1" indent="-342900"/>
            <a:r>
              <a:rPr lang="fi-FI" dirty="0"/>
              <a:t>Myös mm. väestöennuste huomioidaan</a:t>
            </a:r>
          </a:p>
          <a:p>
            <a:pPr marL="1085850" lvl="1" indent="-342900"/>
            <a:r>
              <a:rPr lang="fi-FI" dirty="0"/>
              <a:t>Päivitetään perusskenaario vuosittain päästöjen ja päätösten suhteen</a:t>
            </a:r>
          </a:p>
          <a:p>
            <a:endParaRPr lang="fi-FI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u="sng" dirty="0"/>
              <a:t>Tavoiteskenaariossa</a:t>
            </a:r>
            <a:r>
              <a:rPr lang="fi-FI" dirty="0"/>
              <a:t> määritellään lisätoimet, joilla saavutettuja päästövähennyksiä verrataan perusskenaarioon</a:t>
            </a:r>
          </a:p>
          <a:p>
            <a:pPr marL="1085850" lvl="1" indent="-342900"/>
            <a:r>
              <a:rPr lang="fi-FI" dirty="0"/>
              <a:t>Eri toimenpiteillä on erilaiset päästövaikutukset, mikä mahdollistaa tärkeysjärjestyksen hahmottamisen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06520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A9A5F-5239-00A7-0894-8F62800D6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Miten päästöjä lasketaan?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19D57-9AB6-2E13-803F-73C3254C1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Tuotanto-/alueperusteinen laskenta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Maantieteellinen alue, jonka sisällä tapahtuvasta aktiviteetista muodostuu kasvihuonekaasupäästöjä</a:t>
            </a:r>
          </a:p>
          <a:p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Käyttöperusteinen laskenta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Maantieteellinen rajaus, mutta tietyt sektorit kulutusperusteisesti: sähkön ja lämmön kulutus, henkilöautoliikenne ja jätteiden käsittely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Kulutusperusteinen laskenta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6674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A1FF4-CDE7-2064-4143-16F2D675F0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4094" y="2877670"/>
            <a:ext cx="7078201" cy="1353671"/>
          </a:xfrm>
        </p:spPr>
        <p:txBody>
          <a:bodyPr/>
          <a:lstStyle/>
          <a:p>
            <a:pPr algn="ctr"/>
            <a:r>
              <a:rPr lang="fi-FI" dirty="0"/>
              <a:t>Miten suuntaan laskennat ovat kehittymässä?</a:t>
            </a:r>
            <a:br>
              <a:rPr lang="fi-FI" dirty="0"/>
            </a:b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674123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A9A5F-5239-00A7-0894-8F62800D6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Miten päästöjä lasketaan?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19D57-9AB6-2E13-803F-73C3254C1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Tuotanto-/alueperusteinen laskenta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Maantieteellinen alue, jonka sisällä tapahtuvasta aktiviteetista muodostuu kasvihuonekaasupäästöjä</a:t>
            </a:r>
          </a:p>
          <a:p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Käyttöperusteinen laskenta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Maantieteellinen rajaus, mutta tietyt sektorit kulutusperusteisesti: sähkön ja lämmön kulutus, henkilöautoliikenne ja jätteiden käsittely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Kulutusperusteinen laskenta</a:t>
            </a:r>
          </a:p>
          <a:p>
            <a:endParaRPr lang="fi-FI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6CF88D-48DD-36B6-518D-0B6B8F4C599D}"/>
              </a:ext>
            </a:extLst>
          </p:cNvPr>
          <p:cNvSpPr/>
          <p:nvPr/>
        </p:nvSpPr>
        <p:spPr>
          <a:xfrm>
            <a:off x="682170" y="4901938"/>
            <a:ext cx="11065565" cy="105349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1239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5B9176-3F90-47F1-8DD2-DD2E30620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8585" y="2012467"/>
            <a:ext cx="6456823" cy="2833065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fi-FI" sz="3200" dirty="0">
                <a:solidFill>
                  <a:schemeClr val="bg1"/>
                </a:solidFill>
              </a:rPr>
              <a:t>Kulutusperäisessä laskenta-tavassa kuntaan lasketaan päästöt, jotka ovat aiheutuneet kulutetun hyödykkeen tuotannossa riippumatta siitä, missä tuotanto on tapahtunut.</a:t>
            </a:r>
          </a:p>
        </p:txBody>
      </p:sp>
    </p:spTree>
    <p:extLst>
      <p:ext uri="{BB962C8B-B14F-4D97-AF65-F5344CB8AC3E}">
        <p14:creationId xmlns:p14="http://schemas.microsoft.com/office/powerpoint/2010/main" val="2744423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5F6122-D1A9-41D8-A6AE-83E14E499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Maakunnat</a:t>
            </a:r>
            <a:endParaRPr lang="en-US" dirty="0"/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18FA41D1-AE0A-48FC-9E1D-33C5FBC51E7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2625" y="1714500"/>
          <a:ext cx="5308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DC476B72-990B-4A3C-B79B-B6DBAC061512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6200775" y="1473693"/>
          <a:ext cx="5308600" cy="4355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7229A06E-BBBA-A6A3-65D2-F86D6A0730E5}"/>
              </a:ext>
            </a:extLst>
          </p:cNvPr>
          <p:cNvSpPr/>
          <p:nvPr/>
        </p:nvSpPr>
        <p:spPr>
          <a:xfrm>
            <a:off x="682170" y="4487159"/>
            <a:ext cx="4342316" cy="273377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22AEF2-37D7-2F53-3636-98804ABD7011}"/>
              </a:ext>
            </a:extLst>
          </p:cNvPr>
          <p:cNvSpPr/>
          <p:nvPr/>
        </p:nvSpPr>
        <p:spPr>
          <a:xfrm>
            <a:off x="6200775" y="4487158"/>
            <a:ext cx="4342316" cy="273377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0384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5F6122-D1A9-41D8-A6AE-83E14E499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Maakunnat</a:t>
            </a:r>
            <a:endParaRPr lang="en-US" dirty="0"/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18FA41D1-AE0A-48FC-9E1D-33C5FBC51E7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2625" y="1714500"/>
          <a:ext cx="5308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0A59DB-40CC-065F-2359-094B5DBB0755}"/>
              </a:ext>
            </a:extLst>
          </p:cNvPr>
          <p:cNvCxnSpPr/>
          <p:nvPr/>
        </p:nvCxnSpPr>
        <p:spPr>
          <a:xfrm>
            <a:off x="2590800" y="2095500"/>
            <a:ext cx="0" cy="31146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F644D3-E196-5458-6F0C-95499C5B58D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 algn="ctr">
              <a:buNone/>
            </a:pPr>
            <a:endParaRPr lang="fi-FI" sz="18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0" indent="0" algn="ctr">
              <a:buNone/>
            </a:pPr>
            <a:endParaRPr lang="fi-FI" dirty="0"/>
          </a:p>
          <a:p>
            <a:pPr marL="0" indent="0" algn="ctr">
              <a:buNone/>
            </a:pPr>
            <a:endParaRPr lang="fi-FI" sz="18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0" indent="0" algn="ctr">
              <a:buNone/>
            </a:pPr>
            <a:r>
              <a:rPr lang="fi-FI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Kestävä kulutus</a:t>
            </a:r>
            <a:br>
              <a:rPr lang="fi-FI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fi-FI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vuonna 2030 </a:t>
            </a:r>
            <a:br>
              <a:rPr lang="fi-FI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br>
              <a:rPr lang="fi-FI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fi-FI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2,5 tCO</a:t>
            </a:r>
            <a:r>
              <a:rPr lang="fi-FI" sz="2400" kern="1200" baseline="-25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2</a:t>
            </a:r>
            <a:r>
              <a:rPr lang="fi-FI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e/asukas</a:t>
            </a:r>
          </a:p>
          <a:p>
            <a:endParaRPr lang="fi-FI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A8AD916-2154-4AAB-8A96-038A6FF1E1C1}"/>
              </a:ext>
            </a:extLst>
          </p:cNvPr>
          <p:cNvSpPr/>
          <p:nvPr/>
        </p:nvSpPr>
        <p:spPr>
          <a:xfrm>
            <a:off x="682170" y="4487159"/>
            <a:ext cx="4342316" cy="273377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67698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993E48-F119-4D89-8CAA-566DCB54D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Kotitaloudet</a:t>
            </a:r>
            <a:endParaRPr lang="en-US" dirty="0"/>
          </a:p>
        </p:txBody>
      </p:sp>
      <p:graphicFrame>
        <p:nvGraphicFramePr>
          <p:cNvPr id="16" name="Sisällön paikkamerkki 15">
            <a:extLst>
              <a:ext uri="{FF2B5EF4-FFF2-40B4-BE49-F238E27FC236}">
                <a16:creationId xmlns:a16="http://schemas.microsoft.com/office/drawing/2014/main" id="{FC3F972A-E076-4503-8CF6-A88DB06DC1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5669248"/>
              </p:ext>
            </p:extLst>
          </p:nvPr>
        </p:nvGraphicFramePr>
        <p:xfrm>
          <a:off x="682625" y="1714500"/>
          <a:ext cx="5308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3E52004-5BBD-4541-B098-20B9CBD8F25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00777" y="1202791"/>
            <a:ext cx="5309055" cy="462650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fi-FI" dirty="0"/>
              <a:t>Ruoka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fi-FI" sz="1400" dirty="0"/>
              <a:t>Alueiden välillä eroja luo erityisesti kasvi- ja eläinperäisten hyödykkeiden kulutukset.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dirty="0"/>
              <a:t>Asuminen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fi-FI" sz="1400" dirty="0"/>
              <a:t>Etenkin kaukolämmön polttoainekäyttö määrittää asumisen ilmastopäästöjä.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dirty="0"/>
              <a:t>Liikkuminen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fi-FI" sz="1400" dirty="0"/>
              <a:t>Alueen yhdyskuntarakenne ja joukkoliikenteen käyttömahdollisuudet  määrittelevät liikkumisen päästöjä.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dirty="0"/>
              <a:t>Tavarat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fi-FI" sz="1400" dirty="0"/>
              <a:t>Kaupungeissa päästöjä aiheutuu enemmän mm. vaatteiden hankinnasta, kun taas maaseutumaisissa kunnissa hankinnat kohdistuvat enemmän mm. kodin kalusteisiin.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dirty="0"/>
              <a:t>Palvelut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fi-FI" sz="1400" dirty="0"/>
              <a:t>Kaupunkimaisissa kunnissa palveluiden käyttö intensiivisempää, esimerkiksi ravintolapalvelut.</a:t>
            </a:r>
          </a:p>
        </p:txBody>
      </p:sp>
    </p:spTree>
    <p:extLst>
      <p:ext uri="{BB962C8B-B14F-4D97-AF65-F5344CB8AC3E}">
        <p14:creationId xmlns:p14="http://schemas.microsoft.com/office/powerpoint/2010/main" val="2262485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EC08397F-9EAC-2176-9919-9F2B3734C246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982683422"/>
              </p:ext>
            </p:extLst>
          </p:nvPr>
        </p:nvGraphicFramePr>
        <p:xfrm>
          <a:off x="6200775" y="1714500"/>
          <a:ext cx="5308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0D1B43C-2F4C-7BD3-D507-42DD3F19A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Pohjois-Savon vuoden 2015 päästöjen vertailu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3A9673E-11E1-62E3-EBB3-B82DFBCFBE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9066355"/>
              </p:ext>
            </p:extLst>
          </p:nvPr>
        </p:nvGraphicFramePr>
        <p:xfrm>
          <a:off x="682625" y="1714500"/>
          <a:ext cx="5308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545CC5-8889-C57A-40D8-E86BD6F3796E}"/>
              </a:ext>
            </a:extLst>
          </p:cNvPr>
          <p:cNvCxnSpPr>
            <a:cxnSpLocks/>
          </p:cNvCxnSpPr>
          <p:nvPr/>
        </p:nvCxnSpPr>
        <p:spPr>
          <a:xfrm flipH="1">
            <a:off x="7266495" y="4776542"/>
            <a:ext cx="36099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Brace 12">
            <a:extLst>
              <a:ext uri="{FF2B5EF4-FFF2-40B4-BE49-F238E27FC236}">
                <a16:creationId xmlns:a16="http://schemas.microsoft.com/office/drawing/2014/main" id="{E76E6B7E-C6D2-E44A-E19B-EF5E223B1623}"/>
              </a:ext>
            </a:extLst>
          </p:cNvPr>
          <p:cNvSpPr/>
          <p:nvPr/>
        </p:nvSpPr>
        <p:spPr>
          <a:xfrm rot="10800000">
            <a:off x="4135121" y="2677160"/>
            <a:ext cx="152400" cy="57404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FB116229-D982-9A18-06C3-D69AEECDC636}"/>
              </a:ext>
            </a:extLst>
          </p:cNvPr>
          <p:cNvSpPr/>
          <p:nvPr/>
        </p:nvSpPr>
        <p:spPr>
          <a:xfrm rot="10800000">
            <a:off x="9613665" y="2715260"/>
            <a:ext cx="152400" cy="535941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0177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A1FF4-CDE7-2064-4143-16F2D675F0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4143" y="3010164"/>
            <a:ext cx="7078201" cy="837671"/>
          </a:xfrm>
        </p:spPr>
        <p:txBody>
          <a:bodyPr/>
          <a:lstStyle/>
          <a:p>
            <a:r>
              <a:rPr lang="fi-FI" dirty="0"/>
              <a:t>Mistä tiedot löytyvät ja miten edetä ilmastotyössä?</a:t>
            </a:r>
          </a:p>
        </p:txBody>
      </p:sp>
    </p:spTree>
    <p:extLst>
      <p:ext uri="{BB962C8B-B14F-4D97-AF65-F5344CB8AC3E}">
        <p14:creationId xmlns:p14="http://schemas.microsoft.com/office/powerpoint/2010/main" val="4154477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D059-D3BF-4B9A-88F5-4C88B34CB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Päästötietopalvelut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7D398-D432-FD98-513E-6C4344C85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Käyttöperäiset päästöt</a:t>
            </a:r>
          </a:p>
          <a:p>
            <a:pPr marL="1085850" lvl="1" indent="-342900"/>
            <a:r>
              <a:rPr lang="fi-FI" dirty="0">
                <a:solidFill>
                  <a:schemeClr val="accent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https://paastot.hiilineutraalisuomi.fi/</a:t>
            </a:r>
            <a:endParaRPr lang="fi-FI" dirty="0">
              <a:solidFill>
                <a:schemeClr val="accent4"/>
              </a:solidFill>
            </a:endParaRPr>
          </a:p>
          <a:p>
            <a:pPr marL="1085850" lvl="1" indent="-342900"/>
            <a:r>
              <a:rPr lang="fi-FI" dirty="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https://hiilineutraalisuomi.fi/fi-FI/Paastot_ja_indikaattorit/Kuntien_ja_alueiden_kayttoperusteiset_kasvihuonekaasupaastot</a:t>
            </a:r>
            <a:r>
              <a:rPr lang="fi-FI" dirty="0">
                <a:solidFill>
                  <a:schemeClr val="accent4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Skenaariotyökalu</a:t>
            </a:r>
          </a:p>
          <a:p>
            <a:pPr marL="1085850" lvl="1" indent="-342900"/>
            <a:r>
              <a:rPr lang="fi-FI" dirty="0">
                <a:solidFill>
                  <a:schemeClr val="accent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https://skenaario.hiilineutraalisuomi.fi/</a:t>
            </a:r>
            <a:endParaRPr lang="fi-FI" dirty="0">
              <a:solidFill>
                <a:schemeClr val="accent4"/>
              </a:solidFill>
            </a:endParaRPr>
          </a:p>
          <a:p>
            <a:pPr marL="1085850" lvl="1" indent="-342900"/>
            <a:endParaRPr lang="fi-FI" dirty="0">
              <a:solidFill>
                <a:schemeClr val="accent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Kulutusperäiset päästöt</a:t>
            </a:r>
          </a:p>
          <a:p>
            <a:pPr marL="1085850" lvl="1" indent="-342900"/>
            <a:r>
              <a:rPr lang="fi-FI" dirty="0">
                <a:solidFill>
                  <a:schemeClr val="accent4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https://kulutus.hiilineutraalisuomi.fi/</a:t>
            </a:r>
            <a:r>
              <a:rPr lang="fi-FI" dirty="0">
                <a:solidFill>
                  <a:schemeClr val="accent4"/>
                </a:solidFill>
              </a:rPr>
              <a:t> </a:t>
            </a:r>
          </a:p>
          <a:p>
            <a:pPr marL="1085850" lvl="1" indent="-342900"/>
            <a:endParaRPr lang="fi-FI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918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D059-D3BF-4B9A-88F5-4C88B34CB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Ilmastotyön askeleet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7D398-D432-FD98-513E-6C4344C85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Organisoi työ</a:t>
            </a:r>
          </a:p>
          <a:p>
            <a:pPr marL="1085850" lvl="1" indent="-342900"/>
            <a:r>
              <a:rPr lang="fi-FI" dirty="0"/>
              <a:t>Kunnan sisäisesti </a:t>
            </a:r>
          </a:p>
          <a:p>
            <a:pPr marL="1085850" lvl="1" indent="-342900"/>
            <a:r>
              <a:rPr lang="fi-FI" dirty="0"/>
              <a:t>Suomen ympäristökeskuksen avustamana</a:t>
            </a:r>
          </a:p>
          <a:p>
            <a:pPr marL="1085850" lvl="1" indent="-342900"/>
            <a:r>
              <a:rPr lang="fi-FI" dirty="0"/>
              <a:t>Palkkaa konsultti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Analysoi päästötiedot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Laadi päästöskenaariot ja ilmastotyön suunnitelma</a:t>
            </a:r>
          </a:p>
          <a:p>
            <a:pPr marL="1085850" lvl="1" indent="-342900"/>
            <a:r>
              <a:rPr lang="fi-FI" dirty="0"/>
              <a:t>Ota työhön mukaan keskeiset sidosryhmät</a:t>
            </a:r>
          </a:p>
          <a:p>
            <a:pPr marL="1085850" lvl="1" indent="-342900"/>
            <a:r>
              <a:rPr lang="fi-FI" dirty="0"/>
              <a:t>Tuo mukaan päätöksentekoon myös taloudelliset säästöpotentiaalit ja hyödyt aluetalouteen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Budjetoi toimet ja vie päätöksentekoon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Päivitä ilmastotyön suunnitelmaa säännöllisesti</a:t>
            </a:r>
          </a:p>
          <a:p>
            <a:pPr marL="342900" indent="-342900"/>
            <a:endParaRPr lang="fi-FI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036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A9A5F-5239-00A7-0894-8F62800D6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Miten päästöjä lasketaan?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19D57-9AB6-2E13-803F-73C3254C1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Tuotanto-/alueperusteinen laskenta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Maantieteellinen alue, jonka sisällä tapahtuvasta aktiviteetista muodostuu kasvihuonekaasupäästöjä</a:t>
            </a:r>
          </a:p>
          <a:p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Käyttöperusteinen laskenta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Maantieteellinen rajaus, mutta tietyt sektorit kulutusperusteisesti: sähkön ja lämmön kulutus, henkilöautoliikenne ja jätteiden käsittely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Kulutusperusteinen laskenta</a:t>
            </a:r>
          </a:p>
          <a:p>
            <a:endParaRPr lang="fi-FI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6CF88D-48DD-36B6-518D-0B6B8F4C599D}"/>
              </a:ext>
            </a:extLst>
          </p:cNvPr>
          <p:cNvSpPr/>
          <p:nvPr/>
        </p:nvSpPr>
        <p:spPr>
          <a:xfrm>
            <a:off x="563216" y="3429000"/>
            <a:ext cx="11065565" cy="154193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7901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A1FF4-CDE7-2064-4143-16F2D675F0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4094" y="2877670"/>
            <a:ext cx="7078201" cy="837671"/>
          </a:xfrm>
        </p:spPr>
        <p:txBody>
          <a:bodyPr/>
          <a:lstStyle/>
          <a:p>
            <a:r>
              <a:rPr lang="fi-FI" dirty="0"/>
              <a:t>Kysymyksiä / kommentteja?</a:t>
            </a:r>
          </a:p>
        </p:txBody>
      </p:sp>
    </p:spTree>
    <p:extLst>
      <p:ext uri="{BB962C8B-B14F-4D97-AF65-F5344CB8AC3E}">
        <p14:creationId xmlns:p14="http://schemas.microsoft.com/office/powerpoint/2010/main" val="16086067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0888D5-4601-4995-9C6A-5D59E89E8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Kiitos!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B6E71E4-B1CA-49FA-8233-93CBAB00DBE3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fi-FI" dirty="0"/>
              <a:t>santtu.karhinen@syke.fi</a:t>
            </a:r>
          </a:p>
        </p:txBody>
      </p:sp>
    </p:spTree>
    <p:extLst>
      <p:ext uri="{BB962C8B-B14F-4D97-AF65-F5344CB8AC3E}">
        <p14:creationId xmlns:p14="http://schemas.microsoft.com/office/powerpoint/2010/main" val="435778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C11D7-1DAC-0C35-163C-7E596BE35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Käyttöperusteinen päästötietokanta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430BE-DA63-062F-18E2-9F29F1852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70" y="1714501"/>
            <a:ext cx="10827659" cy="421805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Ilmainen tiedontuotanto kaikille kunnille vuosittain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309 kuntaa – 14 päästösektoria – 80 alasektoria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Kasvihuonekaasupäästöt ja energiankulutus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Tiedot vuosilta 1990, 2005–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Ennakkotiedot: loka-marraskuu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Lopullisten päästötietojen julkistus: huhti-toukokuu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hlinkClick r:id="rId2"/>
              </a:rPr>
              <a:t>https://paastot.hiilineutraalisuomi.fi/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0448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BA5AD-60DC-ADE5-1C51-45C50CF65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Mitä päästöjä lasketaan?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BFC71-097B-5F6D-B316-4F5DD1B03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Kansallisen inventaarion laskentaperiaatteet lähtökohtana </a:t>
            </a:r>
          </a:p>
          <a:p>
            <a:pPr marL="1085850" lvl="1" indent="-342900"/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UNFCCC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reporting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guidelines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annual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inventories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Parties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included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Annex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to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Convention</a:t>
            </a: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85850" lvl="1" indent="-342900"/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2006 IPCC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Guidelines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National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Greenhouse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Gas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Inventories</a:t>
            </a: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Hiilidioksidi, metaani, dityppioksidi, fluoratut kasvihuonekaasut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CO</a:t>
            </a:r>
            <a:r>
              <a:rPr lang="en-US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-ekvivalentti</a:t>
            </a:r>
          </a:p>
          <a:p>
            <a:pPr marL="1085850" lvl="1" indent="-342900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CO</a:t>
            </a:r>
            <a:r>
              <a:rPr lang="en-US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= 1, CH</a:t>
            </a:r>
            <a:r>
              <a:rPr lang="en-US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= 28, N</a:t>
            </a:r>
            <a:r>
              <a:rPr lang="en-US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 = 265, 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F-kaasut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4–23500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Kaikki Suomen kasvihuonekaasuinventaarion päästöt 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lukuun ottamatta teollisuuden prosessipäästöjä, kotimaan lentoliikennettä, jäänmurtajia ja maankäyttösektoria</a:t>
            </a:r>
          </a:p>
          <a:p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9241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B5261-B6A2-51F1-4EED-2DE3DDA2E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Mitä päästöjä lasketaan?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87317-F148-1004-1ED3-35C7C6971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1535" y="1714500"/>
            <a:ext cx="4349239" cy="411480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Kulutussähkö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Sähkölämmitys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Kaukolämpö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Öljylämmitys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Muu lämmitys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Teollisuus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Työkoneet</a:t>
            </a:r>
          </a:p>
          <a:p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B501EF-4262-0A0D-AA67-CB4BDDFCCC1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Tieliikenne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Raideliikenne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Vesiliikenne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Maatalous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Jätteiden käsittely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F-kaasut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(Hyvitykset)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3273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37269-F91E-019A-775C-23B14E8D6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Millä tarkkuustasolla lasketaan?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0FEAE-5E9B-90BA-A576-7995963DC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Lähtötietoina käytetään niin paljon paikallista dataa kuin mahdollista – ”</a:t>
            </a:r>
            <a:r>
              <a:rPr lang="fi-FI" dirty="0" err="1"/>
              <a:t>Bottom-up</a:t>
            </a:r>
            <a:r>
              <a:rPr lang="fi-FI" dirty="0"/>
              <a:t>” </a:t>
            </a:r>
          </a:p>
          <a:p>
            <a:pPr marL="1085850" lvl="1" indent="-342900"/>
            <a:r>
              <a:rPr lang="fi-FI" dirty="0"/>
              <a:t>Esim. tieliikenne ja kaukolämpö</a:t>
            </a:r>
          </a:p>
          <a:p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Mikäli paikallinen data ei ole riittävän kattavaa, allokoidaan valtakunnan tason tietoja kunnille erilaisin jakoperustein – ”Top-</a:t>
            </a:r>
            <a:r>
              <a:rPr lang="fi-FI" dirty="0" err="1"/>
              <a:t>down</a:t>
            </a:r>
            <a:r>
              <a:rPr lang="fi-FI" dirty="0"/>
              <a:t>”</a:t>
            </a:r>
          </a:p>
          <a:p>
            <a:pPr marL="1085850" lvl="1" indent="-342900"/>
            <a:r>
              <a:rPr lang="fi-FI" dirty="0"/>
              <a:t>Esim. työkoneet, raide- ja vesiliikenne sekä f-kaasut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6635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1F070-0CBE-20A6-B739-7D47E89E2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sz="3200" dirty="0"/>
              <a:t>Miten päästöjä raportoidaan?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B191E-31C1-95F5-B6E8-07544577E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70" y="1763989"/>
            <a:ext cx="5309056" cy="4235641"/>
          </a:xfrm>
        </p:spPr>
        <p:txBody>
          <a:bodyPr/>
          <a:lstStyle/>
          <a:p>
            <a:pPr algn="ctr"/>
            <a:r>
              <a:rPr lang="fi-FI" u="sng" dirty="0">
                <a:solidFill>
                  <a:schemeClr val="accent2"/>
                </a:solidFill>
              </a:rPr>
              <a:t>Hinku-laskenta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Kuntien tavoitteiden seurannan oletuslaskentamalli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Päästösektorit, joihin alueella välitön tai välillinen ohjausmahdollisuus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Ei sisälly </a:t>
            </a:r>
          </a:p>
          <a:p>
            <a:pPr lvl="1" indent="0">
              <a:buNone/>
            </a:pPr>
            <a:r>
              <a:rPr lang="fi-FI" sz="1400" dirty="0"/>
              <a:t>i) päästökauppateollisuutta, </a:t>
            </a:r>
          </a:p>
          <a:p>
            <a:pPr lvl="1" indent="0">
              <a:buNone/>
            </a:pPr>
            <a:r>
              <a:rPr lang="fi-FI" sz="1400" dirty="0"/>
              <a:t>ii) teollisuuden sähkökulutuksen ja jätteiden käsittelyä,</a:t>
            </a:r>
          </a:p>
          <a:p>
            <a:pPr lvl="1" indent="0">
              <a:buNone/>
            </a:pPr>
            <a:r>
              <a:rPr lang="fi-FI" sz="1400" dirty="0"/>
              <a:t>iii) paketti-, kuorma- ja linja-autojen läpiajoliikennettä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Päästöhyvitykset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9E32A2-1B9A-FC85-C47A-9177E824B4C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00774" y="1763989"/>
            <a:ext cx="5309055" cy="4114801"/>
          </a:xfrm>
        </p:spPr>
        <p:txBody>
          <a:bodyPr/>
          <a:lstStyle/>
          <a:p>
            <a:pPr algn="ctr"/>
            <a:r>
              <a:rPr lang="fi-FI" u="sng" dirty="0">
                <a:solidFill>
                  <a:schemeClr val="accent2"/>
                </a:solidFill>
              </a:rPr>
              <a:t>Kaikki päästöt</a:t>
            </a:r>
          </a:p>
          <a:p>
            <a:pPr algn="ctr"/>
            <a:endParaRPr lang="fi-FI" dirty="0">
              <a:solidFill>
                <a:schemeClr val="accent2"/>
              </a:solidFill>
            </a:endParaRPr>
          </a:p>
          <a:p>
            <a:pPr algn="ctr"/>
            <a:r>
              <a:rPr lang="fi-FI" dirty="0"/>
              <a:t>Hinku-laskenta</a:t>
            </a:r>
          </a:p>
          <a:p>
            <a:pPr algn="ctr"/>
            <a:r>
              <a:rPr lang="fi-FI" dirty="0"/>
              <a:t>+</a:t>
            </a:r>
          </a:p>
          <a:p>
            <a:pPr algn="ctr"/>
            <a:r>
              <a:rPr lang="fi-FI" dirty="0"/>
              <a:t>Kaikki teollisuuden päästöt</a:t>
            </a:r>
          </a:p>
          <a:p>
            <a:pPr algn="ctr"/>
            <a:r>
              <a:rPr lang="fi-FI" dirty="0"/>
              <a:t>+</a:t>
            </a:r>
          </a:p>
          <a:p>
            <a:pPr algn="ctr"/>
            <a:r>
              <a:rPr lang="fi-FI" dirty="0"/>
              <a:t>Läpiajoliikenne</a:t>
            </a:r>
          </a:p>
          <a:p>
            <a:pPr algn="ctr"/>
            <a:r>
              <a:rPr lang="fi-FI" dirty="0"/>
              <a:t>-</a:t>
            </a:r>
          </a:p>
          <a:p>
            <a:pPr algn="ctr"/>
            <a:r>
              <a:rPr lang="fi-FI" dirty="0"/>
              <a:t>Päästöhyvitykset</a:t>
            </a:r>
          </a:p>
        </p:txBody>
      </p:sp>
    </p:spTree>
    <p:extLst>
      <p:ext uri="{BB962C8B-B14F-4D97-AF65-F5344CB8AC3E}">
        <p14:creationId xmlns:p14="http://schemas.microsoft.com/office/powerpoint/2010/main" val="1456535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1F070-0CBE-20A6-B739-7D47E89E2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sz="3200" dirty="0"/>
              <a:t>Miten päästöjä raportoidaan?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B191E-31C1-95F5-B6E8-07544577E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70" y="1763989"/>
            <a:ext cx="5309056" cy="4235641"/>
          </a:xfrm>
        </p:spPr>
        <p:txBody>
          <a:bodyPr/>
          <a:lstStyle/>
          <a:p>
            <a:pPr algn="ctr"/>
            <a:r>
              <a:rPr lang="fi-FI" u="sng" dirty="0">
                <a:solidFill>
                  <a:schemeClr val="accent2"/>
                </a:solidFill>
              </a:rPr>
              <a:t>Hinku-laskenta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Kuntien tavoitteiden seurannan oletuslaskentamalli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Päästösektorit, joihin alueella välitön tai välillinen ohjausmahdollisuus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Ei sisälly </a:t>
            </a:r>
          </a:p>
          <a:p>
            <a:pPr lvl="1" indent="0">
              <a:buNone/>
            </a:pPr>
            <a:r>
              <a:rPr lang="fi-FI" sz="1400" dirty="0"/>
              <a:t>i) päästökauppateollisuutta, </a:t>
            </a:r>
          </a:p>
          <a:p>
            <a:pPr lvl="1" indent="0">
              <a:buNone/>
            </a:pPr>
            <a:r>
              <a:rPr lang="fi-FI" sz="1400" dirty="0"/>
              <a:t>ii) teollisuuden sähkökulutuksen ja jätteiden käsittelyä,</a:t>
            </a:r>
          </a:p>
          <a:p>
            <a:pPr lvl="1" indent="0">
              <a:buNone/>
            </a:pPr>
            <a:r>
              <a:rPr lang="fi-FI" sz="1400" dirty="0"/>
              <a:t>iii) paketti-, kuorma- ja linja-autojen läpiajoliikennettä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Päästöhyvitykset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9E32A2-1B9A-FC85-C47A-9177E824B4C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00774" y="1763989"/>
            <a:ext cx="5309055" cy="4114801"/>
          </a:xfrm>
        </p:spPr>
        <p:txBody>
          <a:bodyPr/>
          <a:lstStyle/>
          <a:p>
            <a:pPr algn="ctr"/>
            <a:r>
              <a:rPr lang="fi-FI" u="sng" dirty="0">
                <a:solidFill>
                  <a:schemeClr val="accent2"/>
                </a:solidFill>
              </a:rPr>
              <a:t>Kaikki päästöt</a:t>
            </a:r>
          </a:p>
          <a:p>
            <a:pPr algn="ctr"/>
            <a:endParaRPr lang="fi-FI" dirty="0">
              <a:solidFill>
                <a:schemeClr val="accent2"/>
              </a:solidFill>
            </a:endParaRPr>
          </a:p>
          <a:p>
            <a:pPr algn="ctr"/>
            <a:r>
              <a:rPr lang="fi-FI" dirty="0"/>
              <a:t>Hinku-laskenta</a:t>
            </a:r>
          </a:p>
          <a:p>
            <a:pPr algn="ctr"/>
            <a:r>
              <a:rPr lang="fi-FI" dirty="0"/>
              <a:t>+</a:t>
            </a:r>
          </a:p>
          <a:p>
            <a:pPr algn="ctr"/>
            <a:r>
              <a:rPr lang="fi-FI" dirty="0"/>
              <a:t>Kaikki teollisuuden päästöt</a:t>
            </a:r>
          </a:p>
          <a:p>
            <a:pPr algn="ctr"/>
            <a:r>
              <a:rPr lang="fi-FI" dirty="0"/>
              <a:t>+</a:t>
            </a:r>
          </a:p>
          <a:p>
            <a:pPr algn="ctr"/>
            <a:r>
              <a:rPr lang="fi-FI" dirty="0"/>
              <a:t>Läpiajoliikenne</a:t>
            </a:r>
          </a:p>
          <a:p>
            <a:pPr algn="ctr"/>
            <a:r>
              <a:rPr lang="fi-FI" dirty="0"/>
              <a:t>-</a:t>
            </a:r>
          </a:p>
          <a:p>
            <a:pPr algn="ctr"/>
            <a:r>
              <a:rPr lang="fi-FI" dirty="0"/>
              <a:t>Päästöhyvitykset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D196EB-330A-B17C-1068-DCE18B980085}"/>
              </a:ext>
            </a:extLst>
          </p:cNvPr>
          <p:cNvSpPr/>
          <p:nvPr/>
        </p:nvSpPr>
        <p:spPr>
          <a:xfrm>
            <a:off x="604703" y="1586753"/>
            <a:ext cx="5463989" cy="435049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1217592"/>
      </p:ext>
    </p:extLst>
  </p:cSld>
  <p:clrMapOvr>
    <a:masterClrMapping/>
  </p:clrMapOvr>
</p:sld>
</file>

<file path=ppt/theme/theme1.xml><?xml version="1.0" encoding="utf-8"?>
<a:theme xmlns:a="http://schemas.openxmlformats.org/drawingml/2006/main" name="Syke - Kansi">
  <a:themeElements>
    <a:clrScheme name="Syke-värit">
      <a:dk1>
        <a:srgbClr val="000000"/>
      </a:dk1>
      <a:lt1>
        <a:sysClr val="window" lastClr="FFFFFF"/>
      </a:lt1>
      <a:dk2>
        <a:srgbClr val="005854"/>
      </a:dk2>
      <a:lt2>
        <a:srgbClr val="E4E3DE"/>
      </a:lt2>
      <a:accent1>
        <a:srgbClr val="005854"/>
      </a:accent1>
      <a:accent2>
        <a:srgbClr val="84C497"/>
      </a:accent2>
      <a:accent3>
        <a:srgbClr val="F28E77"/>
      </a:accent3>
      <a:accent4>
        <a:srgbClr val="64C1CB"/>
      </a:accent4>
      <a:accent5>
        <a:srgbClr val="F3A44C"/>
      </a:accent5>
      <a:accent6>
        <a:srgbClr val="B34733"/>
      </a:accent6>
      <a:hlink>
        <a:srgbClr val="006085"/>
      </a:hlink>
      <a:folHlink>
        <a:srgbClr val="005854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yken uusia PowerPoint-esityspohjia.potx" id="{3F4C0A51-1777-41A5-8084-6502DDB469E2}" vid="{42E345BD-D44B-48A8-8B60-83B8115A1FEA}"/>
    </a:ext>
  </a:extLst>
</a:theme>
</file>

<file path=ppt/theme/theme10.xml><?xml version="1.0" encoding="utf-8"?>
<a:theme xmlns:a="http://schemas.openxmlformats.org/drawingml/2006/main" name="Syke - content, light green">
  <a:themeElements>
    <a:clrScheme name="Syken brändiväri">
      <a:dk1>
        <a:srgbClr val="000000"/>
      </a:dk1>
      <a:lt1>
        <a:sysClr val="window" lastClr="FFFFFF"/>
      </a:lt1>
      <a:dk2>
        <a:srgbClr val="005854"/>
      </a:dk2>
      <a:lt2>
        <a:srgbClr val="FFFFFF"/>
      </a:lt2>
      <a:accent1>
        <a:srgbClr val="005854"/>
      </a:accent1>
      <a:accent2>
        <a:srgbClr val="84C497"/>
      </a:accent2>
      <a:accent3>
        <a:srgbClr val="F28E77"/>
      </a:accent3>
      <a:accent4>
        <a:srgbClr val="64C1CB"/>
      </a:accent4>
      <a:accent5>
        <a:srgbClr val="E4E3DE"/>
      </a:accent5>
      <a:accent6>
        <a:srgbClr val="F3A44C"/>
      </a:accent6>
      <a:hlink>
        <a:srgbClr val="005854"/>
      </a:hlink>
      <a:folHlink>
        <a:srgbClr val="575756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yken uusia PowerPoint-esityspohjia.potx" id="{3F4C0A51-1777-41A5-8084-6502DDB469E2}" vid="{FFEC5A3A-D282-4B39-8C2E-079B01D0CCD7}"/>
    </a:ext>
  </a:extLst>
</a:theme>
</file>

<file path=ppt/theme/theme11.xml><?xml version="1.0" encoding="utf-8"?>
<a:theme xmlns:a="http://schemas.openxmlformats.org/drawingml/2006/main" name="Syke - content, dark green">
  <a:themeElements>
    <a:clrScheme name="Syke 2">
      <a:dk1>
        <a:srgbClr val="000000"/>
      </a:dk1>
      <a:lt1>
        <a:sysClr val="window" lastClr="FFFFFF"/>
      </a:lt1>
      <a:dk2>
        <a:srgbClr val="005854"/>
      </a:dk2>
      <a:lt2>
        <a:srgbClr val="FFFFFF"/>
      </a:lt2>
      <a:accent1>
        <a:srgbClr val="005854"/>
      </a:accent1>
      <a:accent2>
        <a:srgbClr val="84C497"/>
      </a:accent2>
      <a:accent3>
        <a:srgbClr val="F28E77"/>
      </a:accent3>
      <a:accent4>
        <a:srgbClr val="64C1CB"/>
      </a:accent4>
      <a:accent5>
        <a:srgbClr val="E4E3DE"/>
      </a:accent5>
      <a:accent6>
        <a:srgbClr val="F6AA70"/>
      </a:accent6>
      <a:hlink>
        <a:srgbClr val="005854"/>
      </a:hlink>
      <a:folHlink>
        <a:srgbClr val="E4E3DE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ken uusia PowerPoint-esityspohjia.potx" id="{3F4C0A51-1777-41A5-8084-6502DDB469E2}" vid="{11CAFF3F-079B-445E-95E7-BDE3ED124576}"/>
    </a:ext>
  </a:extLst>
</a:theme>
</file>

<file path=ppt/theme/theme12.xml><?xml version="1.0" encoding="utf-8"?>
<a:theme xmlns:a="http://schemas.openxmlformats.org/drawingml/2006/main" name="Syke - subheading">
  <a:themeElements>
    <a:clrScheme name="Syke 2">
      <a:dk1>
        <a:srgbClr val="000000"/>
      </a:dk1>
      <a:lt1>
        <a:sysClr val="window" lastClr="FFFFFF"/>
      </a:lt1>
      <a:dk2>
        <a:srgbClr val="005854"/>
      </a:dk2>
      <a:lt2>
        <a:srgbClr val="FFFFFF"/>
      </a:lt2>
      <a:accent1>
        <a:srgbClr val="005854"/>
      </a:accent1>
      <a:accent2>
        <a:srgbClr val="84C497"/>
      </a:accent2>
      <a:accent3>
        <a:srgbClr val="F28E77"/>
      </a:accent3>
      <a:accent4>
        <a:srgbClr val="64C1CB"/>
      </a:accent4>
      <a:accent5>
        <a:srgbClr val="E4E3DE"/>
      </a:accent5>
      <a:accent6>
        <a:srgbClr val="F6AA70"/>
      </a:accent6>
      <a:hlink>
        <a:srgbClr val="005854"/>
      </a:hlink>
      <a:folHlink>
        <a:srgbClr val="E4E3DE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ken uusia PowerPoint-esityspohjia.potx" id="{3F4C0A51-1777-41A5-8084-6502DDB469E2}" vid="{7D47B93B-A6D5-48DB-B030-A1E1DC20A12E}"/>
    </a:ext>
  </a:extLst>
</a:theme>
</file>

<file path=ppt/theme/theme13.xml><?xml version="1.0" encoding="utf-8"?>
<a:theme xmlns:a="http://schemas.openxmlformats.org/drawingml/2006/main" name="Syke - ending">
  <a:themeElements>
    <a:clrScheme name="Syke 2">
      <a:dk1>
        <a:srgbClr val="000000"/>
      </a:dk1>
      <a:lt1>
        <a:sysClr val="window" lastClr="FFFFFF"/>
      </a:lt1>
      <a:dk2>
        <a:srgbClr val="005854"/>
      </a:dk2>
      <a:lt2>
        <a:srgbClr val="FFFFFF"/>
      </a:lt2>
      <a:accent1>
        <a:srgbClr val="005854"/>
      </a:accent1>
      <a:accent2>
        <a:srgbClr val="84C497"/>
      </a:accent2>
      <a:accent3>
        <a:srgbClr val="F28E77"/>
      </a:accent3>
      <a:accent4>
        <a:srgbClr val="64C1CB"/>
      </a:accent4>
      <a:accent5>
        <a:srgbClr val="E4E3DE"/>
      </a:accent5>
      <a:accent6>
        <a:srgbClr val="F6AA70"/>
      </a:accent6>
      <a:hlink>
        <a:srgbClr val="005854"/>
      </a:hlink>
      <a:folHlink>
        <a:srgbClr val="E4E3DE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ken uusia PowerPoint-esityspohjia.potx" id="{3F4C0A51-1777-41A5-8084-6502DDB469E2}" vid="{12C39FBB-0E99-4DF9-8C49-DEEEA375F336}"/>
    </a:ext>
  </a:extLst>
</a:theme>
</file>

<file path=ppt/theme/theme14.xml><?xml version="1.0" encoding="utf-8"?>
<a:theme xmlns:a="http://schemas.openxmlformats.org/drawingml/2006/main" name="Syken uusia PowerPoint-esityspohjia">
  <a:themeElements>
    <a:clrScheme name="Syke 2">
      <a:dk1>
        <a:srgbClr val="000000"/>
      </a:dk1>
      <a:lt1>
        <a:sysClr val="window" lastClr="FFFFFF"/>
      </a:lt1>
      <a:dk2>
        <a:srgbClr val="005854"/>
      </a:dk2>
      <a:lt2>
        <a:srgbClr val="FFFFFF"/>
      </a:lt2>
      <a:accent1>
        <a:srgbClr val="005854"/>
      </a:accent1>
      <a:accent2>
        <a:srgbClr val="84C497"/>
      </a:accent2>
      <a:accent3>
        <a:srgbClr val="F28E77"/>
      </a:accent3>
      <a:accent4>
        <a:srgbClr val="64C1CB"/>
      </a:accent4>
      <a:accent5>
        <a:srgbClr val="E4E3DE"/>
      </a:accent5>
      <a:accent6>
        <a:srgbClr val="F6AA70"/>
      </a:accent6>
      <a:hlink>
        <a:srgbClr val="005854"/>
      </a:hlink>
      <a:folHlink>
        <a:srgbClr val="E4E3DE"/>
      </a:folHlink>
    </a:clrScheme>
    <a:fontScheme name="Syke-fontit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yken uusia PowerPoint-esityspohjia.potx" id="{3F4C0A51-1777-41A5-8084-6502DDB469E2}" vid="{586238C4-9DC5-4DCC-BD4B-05C407BFCF9A}"/>
    </a:ext>
  </a:extLst>
</a:theme>
</file>

<file path=ppt/theme/theme15.xml><?xml version="1.0" encoding="utf-8"?>
<a:theme xmlns:a="http://schemas.openxmlformats.org/drawingml/2006/main" name="1_Syke - Kansi">
  <a:themeElements>
    <a:clrScheme name="Syke-värit">
      <a:dk1>
        <a:srgbClr val="000000"/>
      </a:dk1>
      <a:lt1>
        <a:sysClr val="window" lastClr="FFFFFF"/>
      </a:lt1>
      <a:dk2>
        <a:srgbClr val="005854"/>
      </a:dk2>
      <a:lt2>
        <a:srgbClr val="E4E3DE"/>
      </a:lt2>
      <a:accent1>
        <a:srgbClr val="005854"/>
      </a:accent1>
      <a:accent2>
        <a:srgbClr val="84C497"/>
      </a:accent2>
      <a:accent3>
        <a:srgbClr val="F28E77"/>
      </a:accent3>
      <a:accent4>
        <a:srgbClr val="64C1CB"/>
      </a:accent4>
      <a:accent5>
        <a:srgbClr val="F3A44C"/>
      </a:accent5>
      <a:accent6>
        <a:srgbClr val="B34733"/>
      </a:accent6>
      <a:hlink>
        <a:srgbClr val="006085"/>
      </a:hlink>
      <a:folHlink>
        <a:srgbClr val="005854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yken uusia PowerPoint-esityspohjia.potx" id="{3F4C0A51-1777-41A5-8084-6502DDB469E2}" vid="{A2F3174C-1B25-4ACD-ADB7-51D64BD876F0}"/>
    </a:ext>
  </a:extLst>
</a:theme>
</file>

<file path=ppt/theme/theme16.xml><?xml version="1.0" encoding="utf-8"?>
<a:theme xmlns:a="http://schemas.openxmlformats.org/drawingml/2006/main" name="1_Syke - sisällys">
  <a:themeElements>
    <a:clrScheme name="Syke-värit">
      <a:dk1>
        <a:srgbClr val="000000"/>
      </a:dk1>
      <a:lt1>
        <a:sysClr val="window" lastClr="FFFFFF"/>
      </a:lt1>
      <a:dk2>
        <a:srgbClr val="005854"/>
      </a:dk2>
      <a:lt2>
        <a:srgbClr val="E4E3DE"/>
      </a:lt2>
      <a:accent1>
        <a:srgbClr val="84C497"/>
      </a:accent1>
      <a:accent2>
        <a:srgbClr val="F28E77"/>
      </a:accent2>
      <a:accent3>
        <a:srgbClr val="64C1CB"/>
      </a:accent3>
      <a:accent4>
        <a:srgbClr val="F3A44C"/>
      </a:accent4>
      <a:accent5>
        <a:srgbClr val="B34733"/>
      </a:accent5>
      <a:accent6>
        <a:srgbClr val="006085"/>
      </a:accent6>
      <a:hlink>
        <a:srgbClr val="006085"/>
      </a:hlink>
      <a:folHlink>
        <a:srgbClr val="005854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t" anchorCtr="0">
        <a:noAutofit/>
      </a:bodyPr>
      <a:lstStyle>
        <a:defPPr algn="l">
          <a:defRPr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yken uusia PowerPoint-esityspohjia.potx" id="{3F4C0A51-1777-41A5-8084-6502DDB469E2}" vid="{A77C559D-081F-4D81-A43F-D2B20D41863D}"/>
    </a:ext>
  </a:extLst>
</a:theme>
</file>

<file path=ppt/theme/theme17.xml><?xml version="1.0" encoding="utf-8"?>
<a:theme xmlns:a="http://schemas.openxmlformats.org/drawingml/2006/main" name="1_Syke - sisällys vaaleanvihreä">
  <a:themeElements>
    <a:clrScheme name="Syken brändiväri">
      <a:dk1>
        <a:srgbClr val="000000"/>
      </a:dk1>
      <a:lt1>
        <a:sysClr val="window" lastClr="FFFFFF"/>
      </a:lt1>
      <a:dk2>
        <a:srgbClr val="005854"/>
      </a:dk2>
      <a:lt2>
        <a:srgbClr val="FFFFFF"/>
      </a:lt2>
      <a:accent1>
        <a:srgbClr val="005854"/>
      </a:accent1>
      <a:accent2>
        <a:srgbClr val="84C497"/>
      </a:accent2>
      <a:accent3>
        <a:srgbClr val="F28E77"/>
      </a:accent3>
      <a:accent4>
        <a:srgbClr val="64C1CB"/>
      </a:accent4>
      <a:accent5>
        <a:srgbClr val="E4E3DE"/>
      </a:accent5>
      <a:accent6>
        <a:srgbClr val="F3A44C"/>
      </a:accent6>
      <a:hlink>
        <a:srgbClr val="005854"/>
      </a:hlink>
      <a:folHlink>
        <a:srgbClr val="575756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ken uusia PowerPoint-esityspohjia.potx" id="{3F4C0A51-1777-41A5-8084-6502DDB469E2}" vid="{94591417-993C-4124-B835-3DA8D1521ABF}"/>
    </a:ext>
  </a:extLst>
</a:theme>
</file>

<file path=ppt/theme/theme18.xml><?xml version="1.0" encoding="utf-8"?>
<a:theme xmlns:a="http://schemas.openxmlformats.org/drawingml/2006/main" name="1_Syke - sisällys vihreä">
  <a:themeElements>
    <a:clrScheme name="Syke 2">
      <a:dk1>
        <a:srgbClr val="000000"/>
      </a:dk1>
      <a:lt1>
        <a:sysClr val="window" lastClr="FFFFFF"/>
      </a:lt1>
      <a:dk2>
        <a:srgbClr val="005854"/>
      </a:dk2>
      <a:lt2>
        <a:srgbClr val="FFFFFF"/>
      </a:lt2>
      <a:accent1>
        <a:srgbClr val="005854"/>
      </a:accent1>
      <a:accent2>
        <a:srgbClr val="84C497"/>
      </a:accent2>
      <a:accent3>
        <a:srgbClr val="F28E77"/>
      </a:accent3>
      <a:accent4>
        <a:srgbClr val="64C1CB"/>
      </a:accent4>
      <a:accent5>
        <a:srgbClr val="E4E3DE"/>
      </a:accent5>
      <a:accent6>
        <a:srgbClr val="F6AA70"/>
      </a:accent6>
      <a:hlink>
        <a:srgbClr val="005854"/>
      </a:hlink>
      <a:folHlink>
        <a:srgbClr val="E4E3DE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ken uusia PowerPoint-esityspohjia.potx" id="{3F4C0A51-1777-41A5-8084-6502DDB469E2}" vid="{DCC6DF5E-BD64-4B10-9425-7DEF01F022EE}"/>
    </a:ext>
  </a:extLst>
</a:theme>
</file>

<file path=ppt/theme/theme19.xml><?xml version="1.0" encoding="utf-8"?>
<a:theme xmlns:a="http://schemas.openxmlformats.org/drawingml/2006/main" name="1_Syke - väliotsikko">
  <a:themeElements>
    <a:clrScheme name="Syke 2">
      <a:dk1>
        <a:srgbClr val="000000"/>
      </a:dk1>
      <a:lt1>
        <a:sysClr val="window" lastClr="FFFFFF"/>
      </a:lt1>
      <a:dk2>
        <a:srgbClr val="005854"/>
      </a:dk2>
      <a:lt2>
        <a:srgbClr val="FFFFFF"/>
      </a:lt2>
      <a:accent1>
        <a:srgbClr val="005854"/>
      </a:accent1>
      <a:accent2>
        <a:srgbClr val="84C497"/>
      </a:accent2>
      <a:accent3>
        <a:srgbClr val="F28E77"/>
      </a:accent3>
      <a:accent4>
        <a:srgbClr val="64C1CB"/>
      </a:accent4>
      <a:accent5>
        <a:srgbClr val="E4E3DE"/>
      </a:accent5>
      <a:accent6>
        <a:srgbClr val="F6AA70"/>
      </a:accent6>
      <a:hlink>
        <a:srgbClr val="005854"/>
      </a:hlink>
      <a:folHlink>
        <a:srgbClr val="E4E3DE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ken uusia PowerPoint-esityspohjia.potx" id="{3F4C0A51-1777-41A5-8084-6502DDB469E2}" vid="{D921A5F3-1A16-40E1-AE72-48ED659E9D69}"/>
    </a:ext>
  </a:extLst>
</a:theme>
</file>

<file path=ppt/theme/theme2.xml><?xml version="1.0" encoding="utf-8"?>
<a:theme xmlns:a="http://schemas.openxmlformats.org/drawingml/2006/main" name="Syke - sisällys">
  <a:themeElements>
    <a:clrScheme name="Syke-värit">
      <a:dk1>
        <a:srgbClr val="000000"/>
      </a:dk1>
      <a:lt1>
        <a:sysClr val="window" lastClr="FFFFFF"/>
      </a:lt1>
      <a:dk2>
        <a:srgbClr val="005854"/>
      </a:dk2>
      <a:lt2>
        <a:srgbClr val="E4E3DE"/>
      </a:lt2>
      <a:accent1>
        <a:srgbClr val="84C497"/>
      </a:accent1>
      <a:accent2>
        <a:srgbClr val="F28E77"/>
      </a:accent2>
      <a:accent3>
        <a:srgbClr val="64C1CB"/>
      </a:accent3>
      <a:accent4>
        <a:srgbClr val="F3A44C"/>
      </a:accent4>
      <a:accent5>
        <a:srgbClr val="B34733"/>
      </a:accent5>
      <a:accent6>
        <a:srgbClr val="006085"/>
      </a:accent6>
      <a:hlink>
        <a:srgbClr val="006085"/>
      </a:hlink>
      <a:folHlink>
        <a:srgbClr val="005854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t" anchorCtr="0">
        <a:noAutofit/>
      </a:bodyPr>
      <a:lstStyle>
        <a:defPPr algn="l">
          <a:defRPr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yken uusia PowerPoint-esityspohjia.potx" id="{3F4C0A51-1777-41A5-8084-6502DDB469E2}" vid="{1F545F2A-7001-46FE-97C9-12AD2C805E5D}"/>
    </a:ext>
  </a:extLst>
</a:theme>
</file>

<file path=ppt/theme/theme20.xml><?xml version="1.0" encoding="utf-8"?>
<a:theme xmlns:a="http://schemas.openxmlformats.org/drawingml/2006/main" name="1_Syke - lopetus">
  <a:themeElements>
    <a:clrScheme name="Syke 2">
      <a:dk1>
        <a:srgbClr val="000000"/>
      </a:dk1>
      <a:lt1>
        <a:sysClr val="window" lastClr="FFFFFF"/>
      </a:lt1>
      <a:dk2>
        <a:srgbClr val="005854"/>
      </a:dk2>
      <a:lt2>
        <a:srgbClr val="FFFFFF"/>
      </a:lt2>
      <a:accent1>
        <a:srgbClr val="005854"/>
      </a:accent1>
      <a:accent2>
        <a:srgbClr val="84C497"/>
      </a:accent2>
      <a:accent3>
        <a:srgbClr val="F28E77"/>
      </a:accent3>
      <a:accent4>
        <a:srgbClr val="64C1CB"/>
      </a:accent4>
      <a:accent5>
        <a:srgbClr val="E4E3DE"/>
      </a:accent5>
      <a:accent6>
        <a:srgbClr val="F6AA70"/>
      </a:accent6>
      <a:hlink>
        <a:srgbClr val="005854"/>
      </a:hlink>
      <a:folHlink>
        <a:srgbClr val="E4E3DE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ken uusia PowerPoint-esityspohjia.potx" id="{3F4C0A51-1777-41A5-8084-6502DDB469E2}" vid="{492E3619-67C6-4A81-917C-877941A9B366}"/>
    </a:ext>
  </a:extLst>
</a:theme>
</file>

<file path=ppt/theme/theme21.xml><?xml version="1.0" encoding="utf-8"?>
<a:theme xmlns:a="http://schemas.openxmlformats.org/drawingml/2006/main" name="1_Teema2">
  <a:themeElements>
    <a:clrScheme name="Syke">
      <a:dk1>
        <a:srgbClr val="000000"/>
      </a:dk1>
      <a:lt1>
        <a:sysClr val="window" lastClr="FFFFFF"/>
      </a:lt1>
      <a:dk2>
        <a:srgbClr val="005854"/>
      </a:dk2>
      <a:lt2>
        <a:srgbClr val="E4E3DE"/>
      </a:lt2>
      <a:accent1>
        <a:srgbClr val="84C497"/>
      </a:accent1>
      <a:accent2>
        <a:srgbClr val="F28E77"/>
      </a:accent2>
      <a:accent3>
        <a:srgbClr val="64C1CB"/>
      </a:accent3>
      <a:accent4>
        <a:srgbClr val="F3A44C"/>
      </a:accent4>
      <a:accent5>
        <a:srgbClr val="B34733"/>
      </a:accent5>
      <a:accent6>
        <a:srgbClr val="006085"/>
      </a:accent6>
      <a:hlink>
        <a:srgbClr val="006085"/>
      </a:hlink>
      <a:folHlink>
        <a:srgbClr val="005854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ken uusia PowerPoint-esityspohjia.potx" id="{3F4C0A51-1777-41A5-8084-6502DDB469E2}" vid="{27A86900-5CE2-47CF-9560-77B1A5A2E6A8}"/>
    </a:ext>
  </a:extLst>
</a:theme>
</file>

<file path=ppt/theme/theme22.xml><?xml version="1.0" encoding="utf-8"?>
<a:theme xmlns:a="http://schemas.openxmlformats.org/drawingml/2006/main" name="1_Syke - Title">
  <a:themeElements>
    <a:clrScheme name="Syke 2">
      <a:dk1>
        <a:srgbClr val="000000"/>
      </a:dk1>
      <a:lt1>
        <a:sysClr val="window" lastClr="FFFFFF"/>
      </a:lt1>
      <a:dk2>
        <a:srgbClr val="005854"/>
      </a:dk2>
      <a:lt2>
        <a:srgbClr val="FFFFFF"/>
      </a:lt2>
      <a:accent1>
        <a:srgbClr val="005854"/>
      </a:accent1>
      <a:accent2>
        <a:srgbClr val="84C497"/>
      </a:accent2>
      <a:accent3>
        <a:srgbClr val="F28E77"/>
      </a:accent3>
      <a:accent4>
        <a:srgbClr val="64C1CB"/>
      </a:accent4>
      <a:accent5>
        <a:srgbClr val="E4E3DE"/>
      </a:accent5>
      <a:accent6>
        <a:srgbClr val="F6AA70"/>
      </a:accent6>
      <a:hlink>
        <a:srgbClr val="005854"/>
      </a:hlink>
      <a:folHlink>
        <a:srgbClr val="E4E3DE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ken uusia PowerPoint-esityspohjia.potx" id="{3F4C0A51-1777-41A5-8084-6502DDB469E2}" vid="{BFF19402-804E-4F32-9820-FFAE330BA851}"/>
    </a:ext>
  </a:extLst>
</a:theme>
</file>

<file path=ppt/theme/theme23.xml><?xml version="1.0" encoding="utf-8"?>
<a:theme xmlns:a="http://schemas.openxmlformats.org/drawingml/2006/main" name="1_Syke - content, white">
  <a:themeElements>
    <a:clrScheme name="Syke">
      <a:dk1>
        <a:srgbClr val="000000"/>
      </a:dk1>
      <a:lt1>
        <a:sysClr val="window" lastClr="FFFFFF"/>
      </a:lt1>
      <a:dk2>
        <a:srgbClr val="005854"/>
      </a:dk2>
      <a:lt2>
        <a:srgbClr val="E4E3DE"/>
      </a:lt2>
      <a:accent1>
        <a:srgbClr val="84C497"/>
      </a:accent1>
      <a:accent2>
        <a:srgbClr val="F28E77"/>
      </a:accent2>
      <a:accent3>
        <a:srgbClr val="64C1CB"/>
      </a:accent3>
      <a:accent4>
        <a:srgbClr val="F3A44C"/>
      </a:accent4>
      <a:accent5>
        <a:srgbClr val="B34733"/>
      </a:accent5>
      <a:accent6>
        <a:srgbClr val="006085"/>
      </a:accent6>
      <a:hlink>
        <a:srgbClr val="006085"/>
      </a:hlink>
      <a:folHlink>
        <a:srgbClr val="005854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t" anchorCtr="0">
        <a:no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yken uusia PowerPoint-esityspohjia.potx" id="{3F4C0A51-1777-41A5-8084-6502DDB469E2}" vid="{87E719B3-97FD-402F-9B4E-A4BF6C41DB92}"/>
    </a:ext>
  </a:extLst>
</a:theme>
</file>

<file path=ppt/theme/theme24.xml><?xml version="1.0" encoding="utf-8"?>
<a:theme xmlns:a="http://schemas.openxmlformats.org/drawingml/2006/main" name="1_Syke - content, light green">
  <a:themeElements>
    <a:clrScheme name="Syken brändiväri">
      <a:dk1>
        <a:srgbClr val="000000"/>
      </a:dk1>
      <a:lt1>
        <a:sysClr val="window" lastClr="FFFFFF"/>
      </a:lt1>
      <a:dk2>
        <a:srgbClr val="005854"/>
      </a:dk2>
      <a:lt2>
        <a:srgbClr val="FFFFFF"/>
      </a:lt2>
      <a:accent1>
        <a:srgbClr val="005854"/>
      </a:accent1>
      <a:accent2>
        <a:srgbClr val="84C497"/>
      </a:accent2>
      <a:accent3>
        <a:srgbClr val="F28E77"/>
      </a:accent3>
      <a:accent4>
        <a:srgbClr val="64C1CB"/>
      </a:accent4>
      <a:accent5>
        <a:srgbClr val="E4E3DE"/>
      </a:accent5>
      <a:accent6>
        <a:srgbClr val="F3A44C"/>
      </a:accent6>
      <a:hlink>
        <a:srgbClr val="005854"/>
      </a:hlink>
      <a:folHlink>
        <a:srgbClr val="575756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yken uusia PowerPoint-esityspohjia.potx" id="{3F4C0A51-1777-41A5-8084-6502DDB469E2}" vid="{E8370540-739B-494A-8E1F-E6546B5883FB}"/>
    </a:ext>
  </a:extLst>
</a:theme>
</file>

<file path=ppt/theme/theme25.xml><?xml version="1.0" encoding="utf-8"?>
<a:theme xmlns:a="http://schemas.openxmlformats.org/drawingml/2006/main" name="1_Syke - content, dark green">
  <a:themeElements>
    <a:clrScheme name="Syke 2">
      <a:dk1>
        <a:srgbClr val="000000"/>
      </a:dk1>
      <a:lt1>
        <a:sysClr val="window" lastClr="FFFFFF"/>
      </a:lt1>
      <a:dk2>
        <a:srgbClr val="005854"/>
      </a:dk2>
      <a:lt2>
        <a:srgbClr val="FFFFFF"/>
      </a:lt2>
      <a:accent1>
        <a:srgbClr val="005854"/>
      </a:accent1>
      <a:accent2>
        <a:srgbClr val="84C497"/>
      </a:accent2>
      <a:accent3>
        <a:srgbClr val="F28E77"/>
      </a:accent3>
      <a:accent4>
        <a:srgbClr val="64C1CB"/>
      </a:accent4>
      <a:accent5>
        <a:srgbClr val="E4E3DE"/>
      </a:accent5>
      <a:accent6>
        <a:srgbClr val="F6AA70"/>
      </a:accent6>
      <a:hlink>
        <a:srgbClr val="005854"/>
      </a:hlink>
      <a:folHlink>
        <a:srgbClr val="E4E3DE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ken uusia PowerPoint-esityspohjia.potx" id="{3F4C0A51-1777-41A5-8084-6502DDB469E2}" vid="{FCD830EE-CBA2-4B8C-97CF-EB5CBF348313}"/>
    </a:ext>
  </a:extLst>
</a:theme>
</file>

<file path=ppt/theme/theme26.xml><?xml version="1.0" encoding="utf-8"?>
<a:theme xmlns:a="http://schemas.openxmlformats.org/drawingml/2006/main" name="1_Syke - subheading">
  <a:themeElements>
    <a:clrScheme name="Syke 2">
      <a:dk1>
        <a:srgbClr val="000000"/>
      </a:dk1>
      <a:lt1>
        <a:sysClr val="window" lastClr="FFFFFF"/>
      </a:lt1>
      <a:dk2>
        <a:srgbClr val="005854"/>
      </a:dk2>
      <a:lt2>
        <a:srgbClr val="FFFFFF"/>
      </a:lt2>
      <a:accent1>
        <a:srgbClr val="005854"/>
      </a:accent1>
      <a:accent2>
        <a:srgbClr val="84C497"/>
      </a:accent2>
      <a:accent3>
        <a:srgbClr val="F28E77"/>
      </a:accent3>
      <a:accent4>
        <a:srgbClr val="64C1CB"/>
      </a:accent4>
      <a:accent5>
        <a:srgbClr val="E4E3DE"/>
      </a:accent5>
      <a:accent6>
        <a:srgbClr val="F6AA70"/>
      </a:accent6>
      <a:hlink>
        <a:srgbClr val="005854"/>
      </a:hlink>
      <a:folHlink>
        <a:srgbClr val="E4E3DE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ken uusia PowerPoint-esityspohjia.potx" id="{3F4C0A51-1777-41A5-8084-6502DDB469E2}" vid="{D3016A06-C337-4302-B195-6EE47986ADB8}"/>
    </a:ext>
  </a:extLst>
</a:theme>
</file>

<file path=ppt/theme/theme27.xml><?xml version="1.0" encoding="utf-8"?>
<a:theme xmlns:a="http://schemas.openxmlformats.org/drawingml/2006/main" name="1_Syke - ending">
  <a:themeElements>
    <a:clrScheme name="Syke 2">
      <a:dk1>
        <a:srgbClr val="000000"/>
      </a:dk1>
      <a:lt1>
        <a:sysClr val="window" lastClr="FFFFFF"/>
      </a:lt1>
      <a:dk2>
        <a:srgbClr val="005854"/>
      </a:dk2>
      <a:lt2>
        <a:srgbClr val="FFFFFF"/>
      </a:lt2>
      <a:accent1>
        <a:srgbClr val="005854"/>
      </a:accent1>
      <a:accent2>
        <a:srgbClr val="84C497"/>
      </a:accent2>
      <a:accent3>
        <a:srgbClr val="F28E77"/>
      </a:accent3>
      <a:accent4>
        <a:srgbClr val="64C1CB"/>
      </a:accent4>
      <a:accent5>
        <a:srgbClr val="E4E3DE"/>
      </a:accent5>
      <a:accent6>
        <a:srgbClr val="F6AA70"/>
      </a:accent6>
      <a:hlink>
        <a:srgbClr val="005854"/>
      </a:hlink>
      <a:folHlink>
        <a:srgbClr val="E4E3DE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ken uusia PowerPoint-esityspohjia.potx" id="{3F4C0A51-1777-41A5-8084-6502DDB469E2}" vid="{DAD88A1D-B178-441B-88EF-B14E72878E97}"/>
    </a:ext>
  </a:extLst>
</a:theme>
</file>

<file path=ppt/theme/theme28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yke - sisällys vaaleanvihreä">
  <a:themeElements>
    <a:clrScheme name="Syken brändiväri">
      <a:dk1>
        <a:srgbClr val="000000"/>
      </a:dk1>
      <a:lt1>
        <a:sysClr val="window" lastClr="FFFFFF"/>
      </a:lt1>
      <a:dk2>
        <a:srgbClr val="005854"/>
      </a:dk2>
      <a:lt2>
        <a:srgbClr val="FFFFFF"/>
      </a:lt2>
      <a:accent1>
        <a:srgbClr val="005854"/>
      </a:accent1>
      <a:accent2>
        <a:srgbClr val="84C497"/>
      </a:accent2>
      <a:accent3>
        <a:srgbClr val="F28E77"/>
      </a:accent3>
      <a:accent4>
        <a:srgbClr val="64C1CB"/>
      </a:accent4>
      <a:accent5>
        <a:srgbClr val="E4E3DE"/>
      </a:accent5>
      <a:accent6>
        <a:srgbClr val="F3A44C"/>
      </a:accent6>
      <a:hlink>
        <a:srgbClr val="005854"/>
      </a:hlink>
      <a:folHlink>
        <a:srgbClr val="575756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ken uusia PowerPoint-esityspohjia.potx" id="{3F4C0A51-1777-41A5-8084-6502DDB469E2}" vid="{E3E350BC-3B1A-4BCA-B56F-49E63AD6D8C5}"/>
    </a:ext>
  </a:extLst>
</a:theme>
</file>

<file path=ppt/theme/theme4.xml><?xml version="1.0" encoding="utf-8"?>
<a:theme xmlns:a="http://schemas.openxmlformats.org/drawingml/2006/main" name="Syke - sisällys vihreä">
  <a:themeElements>
    <a:clrScheme name="Syke 2">
      <a:dk1>
        <a:srgbClr val="000000"/>
      </a:dk1>
      <a:lt1>
        <a:sysClr val="window" lastClr="FFFFFF"/>
      </a:lt1>
      <a:dk2>
        <a:srgbClr val="005854"/>
      </a:dk2>
      <a:lt2>
        <a:srgbClr val="FFFFFF"/>
      </a:lt2>
      <a:accent1>
        <a:srgbClr val="005854"/>
      </a:accent1>
      <a:accent2>
        <a:srgbClr val="84C497"/>
      </a:accent2>
      <a:accent3>
        <a:srgbClr val="F28E77"/>
      </a:accent3>
      <a:accent4>
        <a:srgbClr val="64C1CB"/>
      </a:accent4>
      <a:accent5>
        <a:srgbClr val="E4E3DE"/>
      </a:accent5>
      <a:accent6>
        <a:srgbClr val="F6AA70"/>
      </a:accent6>
      <a:hlink>
        <a:srgbClr val="005854"/>
      </a:hlink>
      <a:folHlink>
        <a:srgbClr val="E4E3DE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ken uusia PowerPoint-esityspohjia.potx" id="{3F4C0A51-1777-41A5-8084-6502DDB469E2}" vid="{BF4F8288-6E20-4387-8835-BE8A3195703F}"/>
    </a:ext>
  </a:extLst>
</a:theme>
</file>

<file path=ppt/theme/theme5.xml><?xml version="1.0" encoding="utf-8"?>
<a:theme xmlns:a="http://schemas.openxmlformats.org/drawingml/2006/main" name="Syke - väliotsikko">
  <a:themeElements>
    <a:clrScheme name="Syke 2">
      <a:dk1>
        <a:srgbClr val="000000"/>
      </a:dk1>
      <a:lt1>
        <a:sysClr val="window" lastClr="FFFFFF"/>
      </a:lt1>
      <a:dk2>
        <a:srgbClr val="005854"/>
      </a:dk2>
      <a:lt2>
        <a:srgbClr val="FFFFFF"/>
      </a:lt2>
      <a:accent1>
        <a:srgbClr val="005854"/>
      </a:accent1>
      <a:accent2>
        <a:srgbClr val="84C497"/>
      </a:accent2>
      <a:accent3>
        <a:srgbClr val="F28E77"/>
      </a:accent3>
      <a:accent4>
        <a:srgbClr val="64C1CB"/>
      </a:accent4>
      <a:accent5>
        <a:srgbClr val="E4E3DE"/>
      </a:accent5>
      <a:accent6>
        <a:srgbClr val="F6AA70"/>
      </a:accent6>
      <a:hlink>
        <a:srgbClr val="005854"/>
      </a:hlink>
      <a:folHlink>
        <a:srgbClr val="E4E3DE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ken uusia PowerPoint-esityspohjia.potx" id="{3F4C0A51-1777-41A5-8084-6502DDB469E2}" vid="{2423C41B-5610-46BE-B3BA-C98DC1AD8CAC}"/>
    </a:ext>
  </a:extLst>
</a:theme>
</file>

<file path=ppt/theme/theme6.xml><?xml version="1.0" encoding="utf-8"?>
<a:theme xmlns:a="http://schemas.openxmlformats.org/drawingml/2006/main" name="Syke - lopetus">
  <a:themeElements>
    <a:clrScheme name="Syke 2">
      <a:dk1>
        <a:srgbClr val="000000"/>
      </a:dk1>
      <a:lt1>
        <a:sysClr val="window" lastClr="FFFFFF"/>
      </a:lt1>
      <a:dk2>
        <a:srgbClr val="005854"/>
      </a:dk2>
      <a:lt2>
        <a:srgbClr val="FFFFFF"/>
      </a:lt2>
      <a:accent1>
        <a:srgbClr val="005854"/>
      </a:accent1>
      <a:accent2>
        <a:srgbClr val="84C497"/>
      </a:accent2>
      <a:accent3>
        <a:srgbClr val="F28E77"/>
      </a:accent3>
      <a:accent4>
        <a:srgbClr val="64C1CB"/>
      </a:accent4>
      <a:accent5>
        <a:srgbClr val="E4E3DE"/>
      </a:accent5>
      <a:accent6>
        <a:srgbClr val="F6AA70"/>
      </a:accent6>
      <a:hlink>
        <a:srgbClr val="005854"/>
      </a:hlink>
      <a:folHlink>
        <a:srgbClr val="E4E3DE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ken uusia PowerPoint-esityspohjia.potx" id="{3F4C0A51-1777-41A5-8084-6502DDB469E2}" vid="{A93DB4E5-25B3-48F5-9B36-3398F5B1B627}"/>
    </a:ext>
  </a:extLst>
</a:theme>
</file>

<file path=ppt/theme/theme7.xml><?xml version="1.0" encoding="utf-8"?>
<a:theme xmlns:a="http://schemas.openxmlformats.org/drawingml/2006/main" name="Teema2">
  <a:themeElements>
    <a:clrScheme name="Syke">
      <a:dk1>
        <a:srgbClr val="000000"/>
      </a:dk1>
      <a:lt1>
        <a:sysClr val="window" lastClr="FFFFFF"/>
      </a:lt1>
      <a:dk2>
        <a:srgbClr val="005854"/>
      </a:dk2>
      <a:lt2>
        <a:srgbClr val="E4E3DE"/>
      </a:lt2>
      <a:accent1>
        <a:srgbClr val="84C497"/>
      </a:accent1>
      <a:accent2>
        <a:srgbClr val="F28E77"/>
      </a:accent2>
      <a:accent3>
        <a:srgbClr val="64C1CB"/>
      </a:accent3>
      <a:accent4>
        <a:srgbClr val="F3A44C"/>
      </a:accent4>
      <a:accent5>
        <a:srgbClr val="B34733"/>
      </a:accent5>
      <a:accent6>
        <a:srgbClr val="006085"/>
      </a:accent6>
      <a:hlink>
        <a:srgbClr val="006085"/>
      </a:hlink>
      <a:folHlink>
        <a:srgbClr val="005854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ken uusia PowerPoint-esityspohjia.potx" id="{3F4C0A51-1777-41A5-8084-6502DDB469E2}" vid="{B43F334D-4C56-4028-9DF3-DD4AE9E67BD7}"/>
    </a:ext>
  </a:extLst>
</a:theme>
</file>

<file path=ppt/theme/theme8.xml><?xml version="1.0" encoding="utf-8"?>
<a:theme xmlns:a="http://schemas.openxmlformats.org/drawingml/2006/main" name="Syke - Title">
  <a:themeElements>
    <a:clrScheme name="Syke 2">
      <a:dk1>
        <a:srgbClr val="000000"/>
      </a:dk1>
      <a:lt1>
        <a:sysClr val="window" lastClr="FFFFFF"/>
      </a:lt1>
      <a:dk2>
        <a:srgbClr val="005854"/>
      </a:dk2>
      <a:lt2>
        <a:srgbClr val="FFFFFF"/>
      </a:lt2>
      <a:accent1>
        <a:srgbClr val="005854"/>
      </a:accent1>
      <a:accent2>
        <a:srgbClr val="84C497"/>
      </a:accent2>
      <a:accent3>
        <a:srgbClr val="F28E77"/>
      </a:accent3>
      <a:accent4>
        <a:srgbClr val="64C1CB"/>
      </a:accent4>
      <a:accent5>
        <a:srgbClr val="E4E3DE"/>
      </a:accent5>
      <a:accent6>
        <a:srgbClr val="F6AA70"/>
      </a:accent6>
      <a:hlink>
        <a:srgbClr val="005854"/>
      </a:hlink>
      <a:folHlink>
        <a:srgbClr val="E4E3DE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ken uusia PowerPoint-esityspohjia.potx" id="{3F4C0A51-1777-41A5-8084-6502DDB469E2}" vid="{583AB9F3-C3A9-4680-BC05-72C6A7DD2CBE}"/>
    </a:ext>
  </a:extLst>
</a:theme>
</file>

<file path=ppt/theme/theme9.xml><?xml version="1.0" encoding="utf-8"?>
<a:theme xmlns:a="http://schemas.openxmlformats.org/drawingml/2006/main" name="Syke - content, white">
  <a:themeElements>
    <a:clrScheme name="Syke">
      <a:dk1>
        <a:srgbClr val="000000"/>
      </a:dk1>
      <a:lt1>
        <a:sysClr val="window" lastClr="FFFFFF"/>
      </a:lt1>
      <a:dk2>
        <a:srgbClr val="005854"/>
      </a:dk2>
      <a:lt2>
        <a:srgbClr val="E4E3DE"/>
      </a:lt2>
      <a:accent1>
        <a:srgbClr val="84C497"/>
      </a:accent1>
      <a:accent2>
        <a:srgbClr val="F28E77"/>
      </a:accent2>
      <a:accent3>
        <a:srgbClr val="64C1CB"/>
      </a:accent3>
      <a:accent4>
        <a:srgbClr val="F3A44C"/>
      </a:accent4>
      <a:accent5>
        <a:srgbClr val="B34733"/>
      </a:accent5>
      <a:accent6>
        <a:srgbClr val="006085"/>
      </a:accent6>
      <a:hlink>
        <a:srgbClr val="006085"/>
      </a:hlink>
      <a:folHlink>
        <a:srgbClr val="005854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t" anchorCtr="0">
        <a:no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yken uusia PowerPoint-esityspohjia.potx" id="{3F4C0A51-1777-41A5-8084-6502DDB469E2}" vid="{011A37A7-7FC8-47B9-80E7-EF5F1ECE801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2d6cb5-e463-450b-a04b-9e817dcf62b2" xsi:nil="true"/>
    <lcf76f155ced4ddcb4097134ff3c332f xmlns="8e105223-f30a-4c81-8fcb-2928fa05eee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D48D7B242B0E846A7F6407CB9992CB3" ma:contentTypeVersion="8" ma:contentTypeDescription="Luo uusi asiakirja." ma:contentTypeScope="" ma:versionID="ee69935eddc11f23a1a17146c759188d">
  <xsd:schema xmlns:xsd="http://www.w3.org/2001/XMLSchema" xmlns:xs="http://www.w3.org/2001/XMLSchema" xmlns:p="http://schemas.microsoft.com/office/2006/metadata/properties" xmlns:ns2="8e105223-f30a-4c81-8fcb-2928fa05eeea" xmlns:ns3="582d6cb5-e463-450b-a04b-9e817dcf62b2" targetNamespace="http://schemas.microsoft.com/office/2006/metadata/properties" ma:root="true" ma:fieldsID="5666688e448e6237d378e70e3f57f3f7" ns2:_="" ns3:_="">
    <xsd:import namespace="8e105223-f30a-4c81-8fcb-2928fa05eeea"/>
    <xsd:import namespace="582d6cb5-e463-450b-a04b-9e817dcf62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05223-f30a-4c81-8fcb-2928fa05ee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Kuvien tunnisteet" ma:readOnly="false" ma:fieldId="{5cf76f15-5ced-4ddc-b409-7134ff3c332f}" ma:taxonomyMulti="true" ma:sspId="f0c6d1fd-3a9d-41b9-87db-5b8f164e01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d6cb5-e463-450b-a04b-9e817dcf62b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bf0c7fd-8aee-4c28-9080-19bc0f6d2faf}" ma:internalName="TaxCatchAll" ma:showField="CatchAllData" ma:web="582d6cb5-e463-450b-a04b-9e817dcf62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210C80-1422-48EC-B3AA-082AE23BA6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26F754-862B-498F-AF81-D5EF9FDA9BC9}">
  <ds:schemaRefs>
    <ds:schemaRef ds:uri="8e105223-f30a-4c81-8fcb-2928fa05eeea"/>
    <ds:schemaRef ds:uri="http://schemas.microsoft.com/office/2006/documentManagement/types"/>
    <ds:schemaRef ds:uri="http://purl.org/dc/terms/"/>
    <ds:schemaRef ds:uri="582d6cb5-e463-450b-a04b-9e817dcf62b2"/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1B96C78-A951-4B42-BAA6-A0F1DB2819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105223-f30a-4c81-8fcb-2928fa05eeea"/>
    <ds:schemaRef ds:uri="582d6cb5-e463-450b-a04b-9e817dcf62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3295</TotalTime>
  <Words>879</Words>
  <Application>Microsoft Office PowerPoint</Application>
  <PresentationFormat>Widescreen</PresentationFormat>
  <Paragraphs>221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27</vt:i4>
      </vt:variant>
      <vt:variant>
        <vt:lpstr>Slide Titles</vt:lpstr>
      </vt:variant>
      <vt:variant>
        <vt:i4>31</vt:i4>
      </vt:variant>
    </vt:vector>
  </HeadingPairs>
  <TitlesOfParts>
    <vt:vector size="61" baseType="lpstr">
      <vt:lpstr>Arial</vt:lpstr>
      <vt:lpstr>Calibri</vt:lpstr>
      <vt:lpstr>Century Gothic</vt:lpstr>
      <vt:lpstr>Syke - Kansi</vt:lpstr>
      <vt:lpstr>Syke - sisällys</vt:lpstr>
      <vt:lpstr>Syke - sisällys vaaleanvihreä</vt:lpstr>
      <vt:lpstr>Syke - sisällys vihreä</vt:lpstr>
      <vt:lpstr>Syke - väliotsikko</vt:lpstr>
      <vt:lpstr>Syke - lopetus</vt:lpstr>
      <vt:lpstr>Teema2</vt:lpstr>
      <vt:lpstr>Syke - Title</vt:lpstr>
      <vt:lpstr>Syke - content, white</vt:lpstr>
      <vt:lpstr>Syke - content, light green</vt:lpstr>
      <vt:lpstr>Syke - content, dark green</vt:lpstr>
      <vt:lpstr>Syke - subheading</vt:lpstr>
      <vt:lpstr>Syke - ending</vt:lpstr>
      <vt:lpstr>Syken uusia PowerPoint-esityspohjia</vt:lpstr>
      <vt:lpstr>1_Syke - Kansi</vt:lpstr>
      <vt:lpstr>1_Syke - sisällys</vt:lpstr>
      <vt:lpstr>1_Syke - sisällys vaaleanvihreä</vt:lpstr>
      <vt:lpstr>1_Syke - sisällys vihreä</vt:lpstr>
      <vt:lpstr>1_Syke - väliotsikko</vt:lpstr>
      <vt:lpstr>1_Syke - lopetus</vt:lpstr>
      <vt:lpstr>1_Teema2</vt:lpstr>
      <vt:lpstr>1_Syke - Title</vt:lpstr>
      <vt:lpstr>1_Syke - content, white</vt:lpstr>
      <vt:lpstr>1_Syke - content, light green</vt:lpstr>
      <vt:lpstr>1_Syke - content, dark green</vt:lpstr>
      <vt:lpstr>1_Syke - subheading</vt:lpstr>
      <vt:lpstr>1_Syke - ending</vt:lpstr>
      <vt:lpstr>Miten kuntien kasvihuonekaasupäästöjä lasketaan?</vt:lpstr>
      <vt:lpstr>Miten päästöjä lasketaan?</vt:lpstr>
      <vt:lpstr>Miten päästöjä lasketaan?</vt:lpstr>
      <vt:lpstr>Käyttöperusteinen päästötietokanta</vt:lpstr>
      <vt:lpstr>Mitä päästöjä lasketaan?</vt:lpstr>
      <vt:lpstr>Mitä päästöjä lasketaan?</vt:lpstr>
      <vt:lpstr>Millä tarkkuustasolla lasketaan?</vt:lpstr>
      <vt:lpstr>Miten päästöjä raportoidaan?</vt:lpstr>
      <vt:lpstr>Miten päästöjä raportoidaan?</vt:lpstr>
      <vt:lpstr>Suomen kasvihuonekaasupäästöt yhteensä pl. maankäyttösektori</vt:lpstr>
      <vt:lpstr>Kaikki päästöt</vt:lpstr>
      <vt:lpstr>Hinku-päästöt pl. päästöhyvitykset</vt:lpstr>
      <vt:lpstr>Miten tietoja tulkitaan?  Esimerkkinä kaukolämpö ja tieliikenne</vt:lpstr>
      <vt:lpstr> Kaukolämpö:   -76,1 % vuosina 2005–2021  </vt:lpstr>
      <vt:lpstr> Tieliikenne:   -16,0 % vuosina 2005–2021  </vt:lpstr>
      <vt:lpstr>Päästöt tiedossa, mitä sitten?</vt:lpstr>
      <vt:lpstr>Skenaarioiden tarve</vt:lpstr>
      <vt:lpstr>Kuntien kasvihuonekaasupäästöjen skenaariotyökalu  https://skenaario.hiilineutraalisuomi.fi/ </vt:lpstr>
      <vt:lpstr>Työkalun skenaariot</vt:lpstr>
      <vt:lpstr>Miten suuntaan laskennat ovat kehittymässä? </vt:lpstr>
      <vt:lpstr>Miten päästöjä lasketaan?</vt:lpstr>
      <vt:lpstr>Kulutusperäisessä laskenta-tavassa kuntaan lasketaan päästöt, jotka ovat aiheutuneet kulutetun hyödykkeen tuotannossa riippumatta siitä, missä tuotanto on tapahtunut.</vt:lpstr>
      <vt:lpstr>Maakunnat</vt:lpstr>
      <vt:lpstr>Maakunnat</vt:lpstr>
      <vt:lpstr>Kotitaloudet</vt:lpstr>
      <vt:lpstr>Pohjois-Savon vuoden 2015 päästöjen vertailu</vt:lpstr>
      <vt:lpstr>Mistä tiedot löytyvät ja miten edetä ilmastotyössä?</vt:lpstr>
      <vt:lpstr>Päästötietopalvelut</vt:lpstr>
      <vt:lpstr>Ilmastotyön askeleet</vt:lpstr>
      <vt:lpstr>Kysymyksiä / kommentteja?</vt:lpstr>
      <vt:lpstr>Kiitos!</vt:lpstr>
    </vt:vector>
  </TitlesOfParts>
  <Company>SYKE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Karhinen Santtu</dc:creator>
  <cp:lastModifiedBy>Karhinen Santtu</cp:lastModifiedBy>
  <cp:revision>62</cp:revision>
  <dcterms:created xsi:type="dcterms:W3CDTF">2023-05-15T05:51:50Z</dcterms:created>
  <dcterms:modified xsi:type="dcterms:W3CDTF">2024-03-12T06:41:06Z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0x010100AD48D7B242B0E846A7F6407CB9992CB3</vt:lpwstr>
  </property>
  <property fmtid="{D5CDD505-2E9C-101B-9397-08002B2CF9AE}" pid="3" name="MediaServiceImageTags">
    <vt:lpwstr/>
  </property>
</Properties>
</file>