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737" r:id="rId2"/>
  </p:sldMasterIdLst>
  <p:notesMasterIdLst>
    <p:notesMasterId r:id="rId22"/>
  </p:notesMasterIdLst>
  <p:handoutMasterIdLst>
    <p:handoutMasterId r:id="rId23"/>
  </p:handoutMasterIdLst>
  <p:sldIdLst>
    <p:sldId id="257" r:id="rId3"/>
    <p:sldId id="10587" r:id="rId4"/>
    <p:sldId id="312" r:id="rId5"/>
    <p:sldId id="10611" r:id="rId6"/>
    <p:sldId id="10601" r:id="rId7"/>
    <p:sldId id="2245" r:id="rId8"/>
    <p:sldId id="2249" r:id="rId9"/>
    <p:sldId id="2255" r:id="rId10"/>
    <p:sldId id="2163" r:id="rId11"/>
    <p:sldId id="10597" r:id="rId12"/>
    <p:sldId id="10602" r:id="rId13"/>
    <p:sldId id="10596" r:id="rId14"/>
    <p:sldId id="10584" r:id="rId15"/>
    <p:sldId id="2168" r:id="rId16"/>
    <p:sldId id="2252" r:id="rId17"/>
    <p:sldId id="2162" r:id="rId18"/>
    <p:sldId id="10612" r:id="rId19"/>
    <p:sldId id="10578" r:id="rId20"/>
    <p:sldId id="10608" r:id="rId21"/>
  </p:sldIdLst>
  <p:sldSz cx="12192000" cy="6858000"/>
  <p:notesSz cx="6858000" cy="9144000"/>
  <p:embeddedFontLst>
    <p:embeddedFont>
      <p:font typeface="Barlow" panose="00000500000000000000" pitchFamily="2" charset="0"/>
      <p:regular r:id="rId24"/>
      <p:bold r:id="rId25"/>
      <p:italic r:id="rId26"/>
      <p:boldItalic r:id="rId27"/>
    </p:embeddedFont>
    <p:embeddedFont>
      <p:font typeface="Verdana" panose="020B0604030504040204" pitchFamily="34" charset="0"/>
      <p:regular r:id="rId28"/>
      <p:bold r:id="rId29"/>
      <p:italic r:id="rId30"/>
      <p:boldItalic r:id="rId31"/>
    </p:embeddedFont>
    <p:embeddedFont>
      <p:font typeface="Work Sans" panose="00000500000000000000" pitchFamily="2" charset="0"/>
      <p:regular r:id="rId32"/>
      <p:bold r:id="rId33"/>
      <p:italic r:id="rId34"/>
      <p:boldItalic r:id="rId35"/>
    </p:embeddedFont>
    <p:embeddedFont>
      <p:font typeface="Work Sans ExtraBold" panose="00000900000000000000" pitchFamily="2" charset="0"/>
      <p:bold r:id="rId36"/>
      <p:boldItalic r:id="rId37"/>
    </p:embeddedFont>
    <p:embeddedFont>
      <p:font typeface="Work Sans Medium" panose="00000600000000000000" pitchFamily="2" charset="0"/>
      <p:regular r:id="rId38"/>
      <p:italic r:id="rId39"/>
    </p:embeddedFont>
    <p:embeddedFont>
      <p:font typeface="Work Sans SemiBold" panose="00000700000000000000" pitchFamily="2" charset="0"/>
      <p:bold r:id="rId40"/>
      <p:boldItalic r:id="rId41"/>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5" orient="horz" pos="527">
          <p15:clr>
            <a:srgbClr val="A4A3A4"/>
          </p15:clr>
        </p15:guide>
        <p15:guide id="8" orient="horz" pos="3657" userDrawn="1">
          <p15:clr>
            <a:srgbClr val="A4A3A4"/>
          </p15:clr>
        </p15:guide>
        <p15:guide id="9" pos="483">
          <p15:clr>
            <a:srgbClr val="A4A3A4"/>
          </p15:clr>
        </p15:guide>
        <p15:guide id="10" pos="7197">
          <p15:clr>
            <a:srgbClr val="A4A3A4"/>
          </p15:clr>
        </p15:guide>
        <p15:guide id="13" pos="3840" userDrawn="1">
          <p15:clr>
            <a:srgbClr val="A4A3A4"/>
          </p15:clr>
        </p15:guide>
        <p15:guide id="14"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29ECD2-B53F-35E9-9108-64BBD27A5DAA}" name="Seppinen Marjaana" initials="SM" userId="S::Marjaana.Seppinen@kuntaliitto.fi::1f8e4390-5d1c-4ea1-8326-e5492d5790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23468"/>
    <a:srgbClr val="FF3E60"/>
    <a:srgbClr val="DFDAD6"/>
    <a:srgbClr val="C4A5A5"/>
    <a:srgbClr val="FF6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A847E-6807-1240-F379-D097C89DABE4}" v="1" dt="2024-03-12T15:06:19.433"/>
    <p1510:client id="{5229881B-C189-431A-AD16-5221706C5026}" v="550" dt="2024-03-13T09:34:36.880"/>
    <p1510:client id="{F938E338-B0A4-4085-8DDB-A4652C571211}" v="831" dt="2024-03-12T18:31:26.712"/>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29" autoAdjust="0"/>
    <p:restoredTop sz="83660" autoAdjust="0"/>
  </p:normalViewPr>
  <p:slideViewPr>
    <p:cSldViewPr showGuides="1">
      <p:cViewPr varScale="1">
        <p:scale>
          <a:sx n="69" d="100"/>
          <a:sy n="69" d="100"/>
        </p:scale>
        <p:origin x="1243" y="62"/>
      </p:cViewPr>
      <p:guideLst>
        <p:guide orient="horz" pos="1253"/>
        <p:guide orient="horz" pos="527"/>
        <p:guide orient="horz" pos="3657"/>
        <p:guide pos="483"/>
        <p:guide pos="7197"/>
        <p:guide pos="3840"/>
        <p:guide orient="horz" pos="2160"/>
      </p:guideLst>
    </p:cSldViewPr>
  </p:slideViewPr>
  <p:outlineViewPr>
    <p:cViewPr>
      <p:scale>
        <a:sx n="33" d="100"/>
        <a:sy n="33" d="100"/>
      </p:scale>
      <p:origin x="0" y="-28530"/>
    </p:cViewPr>
  </p:outlineViewPr>
  <p:notesTextViewPr>
    <p:cViewPr>
      <p:scale>
        <a:sx n="1" d="1"/>
        <a:sy n="1" d="1"/>
      </p:scale>
      <p:origin x="0" y="0"/>
    </p:cViewPr>
  </p:notesTextViewPr>
  <p:sorterViewPr>
    <p:cViewPr>
      <p:scale>
        <a:sx n="100" d="100"/>
        <a:sy n="100" d="100"/>
      </p:scale>
      <p:origin x="0" y="-8730"/>
    </p:cViewPr>
  </p:sorterViewPr>
  <p:notesViewPr>
    <p:cSldViewPr showGuides="1">
      <p:cViewPr varScale="1">
        <p:scale>
          <a:sx n="90" d="100"/>
          <a:sy n="90" d="100"/>
        </p:scale>
        <p:origin x="-369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ppinen Marjaana" userId="1f8e4390-5d1c-4ea1-8326-e5492d57901f" providerId="ADAL" clId="{F938E338-B0A4-4085-8DDB-A4652C571211}"/>
    <pc:docChg chg="undo redo custSel addSld delSld modSld sldOrd">
      <pc:chgData name="Seppinen Marjaana" userId="1f8e4390-5d1c-4ea1-8326-e5492d57901f" providerId="ADAL" clId="{F938E338-B0A4-4085-8DDB-A4652C571211}" dt="2024-03-13T10:15:13.178" v="12291" actId="20577"/>
      <pc:docMkLst>
        <pc:docMk/>
      </pc:docMkLst>
      <pc:sldChg chg="modSp mod addCm delCm modCm modNotesTx">
        <pc:chgData name="Seppinen Marjaana" userId="1f8e4390-5d1c-4ea1-8326-e5492d57901f" providerId="ADAL" clId="{F938E338-B0A4-4085-8DDB-A4652C571211}" dt="2024-03-13T10:15:13.178" v="12291" actId="20577"/>
        <pc:sldMkLst>
          <pc:docMk/>
          <pc:sldMk cId="2452405538" sldId="257"/>
        </pc:sldMkLst>
        <pc:spChg chg="mod">
          <ac:chgData name="Seppinen Marjaana" userId="1f8e4390-5d1c-4ea1-8326-e5492d57901f" providerId="ADAL" clId="{F938E338-B0A4-4085-8DDB-A4652C571211}" dt="2024-03-12T14:47:09.350" v="11469" actId="20577"/>
          <ac:spMkLst>
            <pc:docMk/>
            <pc:sldMk cId="2452405538" sldId="257"/>
            <ac:spMk id="3" creationId="{FD7EB2C2-35AD-0AB4-852E-C55C93AD8CAE}"/>
          </ac:spMkLst>
        </pc:spChg>
        <pc:extLst>
          <p:ext xmlns:p="http://schemas.openxmlformats.org/presentationml/2006/main" uri="{D6D511B9-2390-475A-947B-AFAB55BFBCF1}">
            <pc226:cmChg xmlns:pc226="http://schemas.microsoft.com/office/powerpoint/2022/06/main/command" chg="add del mod">
              <pc226:chgData name="Seppinen Marjaana" userId="1f8e4390-5d1c-4ea1-8326-e5492d57901f" providerId="ADAL" clId="{F938E338-B0A4-4085-8DDB-A4652C571211}" dt="2024-03-13T09:58:25.082" v="11755"/>
              <pc2:cmMkLst xmlns:pc2="http://schemas.microsoft.com/office/powerpoint/2019/9/main/command">
                <pc:docMk/>
                <pc:sldMk cId="2452405538" sldId="257"/>
                <pc2:cmMk id="{63FDCE41-D366-4A8C-A8E5-D04AE3EF6F52}"/>
              </pc2:cmMkLst>
            </pc226:cmChg>
          </p:ext>
        </pc:extLst>
      </pc:sldChg>
      <pc:sldChg chg="add del">
        <pc:chgData name="Seppinen Marjaana" userId="1f8e4390-5d1c-4ea1-8326-e5492d57901f" providerId="ADAL" clId="{F938E338-B0A4-4085-8DDB-A4652C571211}" dt="2024-03-12T06:17:09.694" v="8070" actId="2696"/>
        <pc:sldMkLst>
          <pc:docMk/>
          <pc:sldMk cId="1646811804" sldId="263"/>
        </pc:sldMkLst>
      </pc:sldChg>
      <pc:sldChg chg="add del">
        <pc:chgData name="Seppinen Marjaana" userId="1f8e4390-5d1c-4ea1-8326-e5492d57901f" providerId="ADAL" clId="{F938E338-B0A4-4085-8DDB-A4652C571211}" dt="2024-02-20T12:53:22.296" v="4" actId="47"/>
        <pc:sldMkLst>
          <pc:docMk/>
          <pc:sldMk cId="3573619360" sldId="311"/>
        </pc:sldMkLst>
      </pc:sldChg>
      <pc:sldChg chg="addSp modSp add mod ord modShow modNotesTx">
        <pc:chgData name="Seppinen Marjaana" userId="1f8e4390-5d1c-4ea1-8326-e5492d57901f" providerId="ADAL" clId="{F938E338-B0A4-4085-8DDB-A4652C571211}" dt="2024-03-13T10:03:01.602" v="12163" actId="729"/>
        <pc:sldMkLst>
          <pc:docMk/>
          <pc:sldMk cId="582200660" sldId="312"/>
        </pc:sldMkLst>
        <pc:spChg chg="add">
          <ac:chgData name="Seppinen Marjaana" userId="1f8e4390-5d1c-4ea1-8326-e5492d57901f" providerId="ADAL" clId="{F938E338-B0A4-4085-8DDB-A4652C571211}" dt="2024-02-20T12:53:10.371" v="3"/>
          <ac:spMkLst>
            <pc:docMk/>
            <pc:sldMk cId="582200660" sldId="312"/>
            <ac:spMk id="6" creationId="{D1F12767-911E-F024-7C01-CD1173AC23F4}"/>
          </ac:spMkLst>
        </pc:spChg>
        <pc:picChg chg="add">
          <ac:chgData name="Seppinen Marjaana" userId="1f8e4390-5d1c-4ea1-8326-e5492d57901f" providerId="ADAL" clId="{F938E338-B0A4-4085-8DDB-A4652C571211}" dt="2024-02-21T08:15:51.436" v="574"/>
          <ac:picMkLst>
            <pc:docMk/>
            <pc:sldMk cId="582200660" sldId="312"/>
            <ac:picMk id="1026" creationId="{E2CDEFBD-367E-DEC2-6220-F77B14073A4B}"/>
          </ac:picMkLst>
        </pc:picChg>
      </pc:sldChg>
      <pc:sldChg chg="modSp new del mod ord">
        <pc:chgData name="Seppinen Marjaana" userId="1f8e4390-5d1c-4ea1-8326-e5492d57901f" providerId="ADAL" clId="{F938E338-B0A4-4085-8DDB-A4652C571211}" dt="2024-02-23T09:06:54.587" v="2144" actId="2696"/>
        <pc:sldMkLst>
          <pc:docMk/>
          <pc:sldMk cId="5852208" sldId="313"/>
        </pc:sldMkLst>
        <pc:spChg chg="mod">
          <ac:chgData name="Seppinen Marjaana" userId="1f8e4390-5d1c-4ea1-8326-e5492d57901f" providerId="ADAL" clId="{F938E338-B0A4-4085-8DDB-A4652C571211}" dt="2024-02-21T08:04:12.739" v="297" actId="20577"/>
          <ac:spMkLst>
            <pc:docMk/>
            <pc:sldMk cId="5852208" sldId="313"/>
            <ac:spMk id="3" creationId="{EFFFB829-1AD8-E8DC-EF13-495374EFF10F}"/>
          </ac:spMkLst>
        </pc:spChg>
      </pc:sldChg>
      <pc:sldChg chg="modSp add del mod ord addCm modNotesTx">
        <pc:chgData name="Seppinen Marjaana" userId="1f8e4390-5d1c-4ea1-8326-e5492d57901f" providerId="ADAL" clId="{F938E338-B0A4-4085-8DDB-A4652C571211}" dt="2024-03-12T14:35:12.970" v="11137" actId="2696"/>
        <pc:sldMkLst>
          <pc:docMk/>
          <pc:sldMk cId="3047197169" sldId="352"/>
        </pc:sldMkLst>
        <pc:spChg chg="mod">
          <ac:chgData name="Seppinen Marjaana" userId="1f8e4390-5d1c-4ea1-8326-e5492d57901f" providerId="ADAL" clId="{F938E338-B0A4-4085-8DDB-A4652C571211}" dt="2024-03-12T08:42:45.345" v="8545" actId="255"/>
          <ac:spMkLst>
            <pc:docMk/>
            <pc:sldMk cId="3047197169" sldId="352"/>
            <ac:spMk id="2" creationId="{8B7242FB-1FB4-4EE7-8401-C28BA2693A76}"/>
          </ac:spMkLst>
        </pc:spChg>
        <pc:spChg chg="mod">
          <ac:chgData name="Seppinen Marjaana" userId="1f8e4390-5d1c-4ea1-8326-e5492d57901f" providerId="ADAL" clId="{F938E338-B0A4-4085-8DDB-A4652C571211}" dt="2024-03-11T20:18:16.597" v="4174" actId="1076"/>
          <ac:spMkLst>
            <pc:docMk/>
            <pc:sldMk cId="3047197169" sldId="352"/>
            <ac:spMk id="5" creationId="{82F28EEF-57CC-40A2-8DA3-7E11757879B7}"/>
          </ac:spMkLst>
        </pc:spChg>
        <pc:extLst>
          <p:ext xmlns:p="http://schemas.openxmlformats.org/presentationml/2006/main" uri="{D6D511B9-2390-475A-947B-AFAB55BFBCF1}">
            <pc226:cmChg xmlns:pc226="http://schemas.microsoft.com/office/powerpoint/2022/06/main/command" chg="add">
              <pc226:chgData name="Seppinen Marjaana" userId="1f8e4390-5d1c-4ea1-8326-e5492d57901f" providerId="ADAL" clId="{F938E338-B0A4-4085-8DDB-A4652C571211}" dt="2024-03-12T05:48:37.893" v="7493"/>
              <pc2:cmMkLst xmlns:pc2="http://schemas.microsoft.com/office/powerpoint/2019/9/main/command">
                <pc:docMk/>
                <pc:sldMk cId="3047197169" sldId="352"/>
                <pc2:cmMk id="{DEC3D2F4-CD1D-4BCB-9313-AB104AF0BBAD}"/>
              </pc2:cmMkLst>
            </pc226:cmChg>
          </p:ext>
        </pc:extLst>
      </pc:sldChg>
      <pc:sldChg chg="add del">
        <pc:chgData name="Seppinen Marjaana" userId="1f8e4390-5d1c-4ea1-8326-e5492d57901f" providerId="ADAL" clId="{F938E338-B0A4-4085-8DDB-A4652C571211}" dt="2024-03-11T20:28:56.128" v="4370" actId="47"/>
        <pc:sldMkLst>
          <pc:docMk/>
          <pc:sldMk cId="2108629768" sldId="410"/>
        </pc:sldMkLst>
      </pc:sldChg>
      <pc:sldChg chg="add del">
        <pc:chgData name="Seppinen Marjaana" userId="1f8e4390-5d1c-4ea1-8326-e5492d57901f" providerId="ADAL" clId="{F938E338-B0A4-4085-8DDB-A4652C571211}" dt="2024-03-11T20:29:45.212" v="4374" actId="2696"/>
        <pc:sldMkLst>
          <pc:docMk/>
          <pc:sldMk cId="2679329855" sldId="416"/>
        </pc:sldMkLst>
      </pc:sldChg>
      <pc:sldChg chg="modSp add del mod">
        <pc:chgData name="Seppinen Marjaana" userId="1f8e4390-5d1c-4ea1-8326-e5492d57901f" providerId="ADAL" clId="{F938E338-B0A4-4085-8DDB-A4652C571211}" dt="2024-03-11T20:29:31.766" v="4372" actId="2696"/>
        <pc:sldMkLst>
          <pc:docMk/>
          <pc:sldMk cId="619052111" sldId="429"/>
        </pc:sldMkLst>
        <pc:spChg chg="mod">
          <ac:chgData name="Seppinen Marjaana" userId="1f8e4390-5d1c-4ea1-8326-e5492d57901f" providerId="ADAL" clId="{F938E338-B0A4-4085-8DDB-A4652C571211}" dt="2024-03-11T20:29:26.648" v="4371" actId="5793"/>
          <ac:spMkLst>
            <pc:docMk/>
            <pc:sldMk cId="619052111" sldId="429"/>
            <ac:spMk id="6" creationId="{65E219B7-2307-796C-F3BF-825B8E6F7D00}"/>
          </ac:spMkLst>
        </pc:spChg>
      </pc:sldChg>
      <pc:sldChg chg="modSp add del mod">
        <pc:chgData name="Seppinen Marjaana" userId="1f8e4390-5d1c-4ea1-8326-e5492d57901f" providerId="ADAL" clId="{F938E338-B0A4-4085-8DDB-A4652C571211}" dt="2024-03-11T20:28:10.553" v="4365" actId="47"/>
        <pc:sldMkLst>
          <pc:docMk/>
          <pc:sldMk cId="896479672" sldId="431"/>
        </pc:sldMkLst>
        <pc:spChg chg="mod">
          <ac:chgData name="Seppinen Marjaana" userId="1f8e4390-5d1c-4ea1-8326-e5492d57901f" providerId="ADAL" clId="{F938E338-B0A4-4085-8DDB-A4652C571211}" dt="2024-03-07T09:19:22.365" v="2402" actId="13926"/>
          <ac:spMkLst>
            <pc:docMk/>
            <pc:sldMk cId="896479672" sldId="431"/>
            <ac:spMk id="6" creationId="{34DBD9A2-C7FF-28A1-99B7-893B853E1AB9}"/>
          </ac:spMkLst>
        </pc:spChg>
      </pc:sldChg>
      <pc:sldChg chg="add del ord">
        <pc:chgData name="Seppinen Marjaana" userId="1f8e4390-5d1c-4ea1-8326-e5492d57901f" providerId="ADAL" clId="{F938E338-B0A4-4085-8DDB-A4652C571211}" dt="2024-03-11T20:29:36.801" v="4373" actId="2696"/>
        <pc:sldMkLst>
          <pc:docMk/>
          <pc:sldMk cId="2631651314" sldId="451"/>
        </pc:sldMkLst>
      </pc:sldChg>
      <pc:sldChg chg="addSp delSp modSp add mod ord modNotesTx">
        <pc:chgData name="Seppinen Marjaana" userId="1f8e4390-5d1c-4ea1-8326-e5492d57901f" providerId="ADAL" clId="{F938E338-B0A4-4085-8DDB-A4652C571211}" dt="2024-03-12T14:40:23.811" v="11270" actId="20577"/>
        <pc:sldMkLst>
          <pc:docMk/>
          <pc:sldMk cId="2936030320" sldId="2162"/>
        </pc:sldMkLst>
        <pc:spChg chg="mod">
          <ac:chgData name="Seppinen Marjaana" userId="1f8e4390-5d1c-4ea1-8326-e5492d57901f" providerId="ADAL" clId="{F938E338-B0A4-4085-8DDB-A4652C571211}" dt="2024-03-12T04:50:32.488" v="5579" actId="20577"/>
          <ac:spMkLst>
            <pc:docMk/>
            <pc:sldMk cId="2936030320" sldId="2162"/>
            <ac:spMk id="4" creationId="{0394A596-0EB1-4507-91C8-192B4BC8DFF2}"/>
          </ac:spMkLst>
        </pc:spChg>
        <pc:spChg chg="mod">
          <ac:chgData name="Seppinen Marjaana" userId="1f8e4390-5d1c-4ea1-8326-e5492d57901f" providerId="ADAL" clId="{F938E338-B0A4-4085-8DDB-A4652C571211}" dt="2024-03-12T06:20:12.421" v="8122" actId="20577"/>
          <ac:spMkLst>
            <pc:docMk/>
            <pc:sldMk cId="2936030320" sldId="2162"/>
            <ac:spMk id="6" creationId="{C45A18B7-53F3-48E3-9530-59843529F2C6}"/>
          </ac:spMkLst>
        </pc:spChg>
        <pc:picChg chg="add mod">
          <ac:chgData name="Seppinen Marjaana" userId="1f8e4390-5d1c-4ea1-8326-e5492d57901f" providerId="ADAL" clId="{F938E338-B0A4-4085-8DDB-A4652C571211}" dt="2024-03-12T06:18:00.237" v="8075" actId="1076"/>
          <ac:picMkLst>
            <pc:docMk/>
            <pc:sldMk cId="2936030320" sldId="2162"/>
            <ac:picMk id="3" creationId="{31DBC74D-DAF5-92D2-85DB-1732C761066A}"/>
          </ac:picMkLst>
        </pc:picChg>
        <pc:picChg chg="mod">
          <ac:chgData name="Seppinen Marjaana" userId="1f8e4390-5d1c-4ea1-8326-e5492d57901f" providerId="ADAL" clId="{F938E338-B0A4-4085-8DDB-A4652C571211}" dt="2024-03-12T06:17:56.566" v="8074" actId="1076"/>
          <ac:picMkLst>
            <pc:docMk/>
            <pc:sldMk cId="2936030320" sldId="2162"/>
            <ac:picMk id="5" creationId="{258FCB5A-BA3B-4D7A-86F8-9D4D8D085B37}"/>
          </ac:picMkLst>
        </pc:picChg>
        <pc:picChg chg="mod">
          <ac:chgData name="Seppinen Marjaana" userId="1f8e4390-5d1c-4ea1-8326-e5492d57901f" providerId="ADAL" clId="{F938E338-B0A4-4085-8DDB-A4652C571211}" dt="2024-03-12T04:51:11.760" v="5589" actId="1076"/>
          <ac:picMkLst>
            <pc:docMk/>
            <pc:sldMk cId="2936030320" sldId="2162"/>
            <ac:picMk id="7" creationId="{818EE598-53A6-48BC-A5F3-3D4A9D1610EE}"/>
          </ac:picMkLst>
        </pc:picChg>
        <pc:picChg chg="del">
          <ac:chgData name="Seppinen Marjaana" userId="1f8e4390-5d1c-4ea1-8326-e5492d57901f" providerId="ADAL" clId="{F938E338-B0A4-4085-8DDB-A4652C571211}" dt="2024-03-12T04:49:52.924" v="5560" actId="478"/>
          <ac:picMkLst>
            <pc:docMk/>
            <pc:sldMk cId="2936030320" sldId="2162"/>
            <ac:picMk id="8" creationId="{2FD78D7D-6041-4D72-BB8A-47B65A71BD5F}"/>
          </ac:picMkLst>
        </pc:picChg>
        <pc:picChg chg="del">
          <ac:chgData name="Seppinen Marjaana" userId="1f8e4390-5d1c-4ea1-8326-e5492d57901f" providerId="ADAL" clId="{F938E338-B0A4-4085-8DDB-A4652C571211}" dt="2024-03-12T04:49:50.541" v="5559" actId="478"/>
          <ac:picMkLst>
            <pc:docMk/>
            <pc:sldMk cId="2936030320" sldId="2162"/>
            <ac:picMk id="9" creationId="{DC285A40-6DEC-4DC4-B795-FA5F6B21B46C}"/>
          </ac:picMkLst>
        </pc:picChg>
        <pc:picChg chg="add del mod">
          <ac:chgData name="Seppinen Marjaana" userId="1f8e4390-5d1c-4ea1-8326-e5492d57901f" providerId="ADAL" clId="{F938E338-B0A4-4085-8DDB-A4652C571211}" dt="2024-03-12T06:20:28.129" v="8123" actId="478"/>
          <ac:picMkLst>
            <pc:docMk/>
            <pc:sldMk cId="2936030320" sldId="2162"/>
            <ac:picMk id="10" creationId="{590BD125-8D04-DEEA-40E3-D11D3CEABFB3}"/>
          </ac:picMkLst>
        </pc:picChg>
        <pc:picChg chg="add mod">
          <ac:chgData name="Seppinen Marjaana" userId="1f8e4390-5d1c-4ea1-8326-e5492d57901f" providerId="ADAL" clId="{F938E338-B0A4-4085-8DDB-A4652C571211}" dt="2024-03-12T04:51:14.562" v="5590" actId="1076"/>
          <ac:picMkLst>
            <pc:docMk/>
            <pc:sldMk cId="2936030320" sldId="2162"/>
            <ac:picMk id="1026" creationId="{9F2274C2-3061-A78D-701B-D285CF75325B}"/>
          </ac:picMkLst>
        </pc:picChg>
      </pc:sldChg>
      <pc:sldChg chg="addSp delSp modSp add mod ord modNotesTx">
        <pc:chgData name="Seppinen Marjaana" userId="1f8e4390-5d1c-4ea1-8326-e5492d57901f" providerId="ADAL" clId="{F938E338-B0A4-4085-8DDB-A4652C571211}" dt="2024-03-12T14:20:47.939" v="10810" actId="20577"/>
        <pc:sldMkLst>
          <pc:docMk/>
          <pc:sldMk cId="3581670721" sldId="2163"/>
        </pc:sldMkLst>
        <pc:spChg chg="mod">
          <ac:chgData name="Seppinen Marjaana" userId="1f8e4390-5d1c-4ea1-8326-e5492d57901f" providerId="ADAL" clId="{F938E338-B0A4-4085-8DDB-A4652C571211}" dt="2024-03-06T13:04:44.371" v="2375" actId="113"/>
          <ac:spMkLst>
            <pc:docMk/>
            <pc:sldMk cId="3581670721" sldId="2163"/>
            <ac:spMk id="3" creationId="{ECE56F11-294A-473D-B325-0289F233C093}"/>
          </ac:spMkLst>
        </pc:spChg>
        <pc:picChg chg="add del mod">
          <ac:chgData name="Seppinen Marjaana" userId="1f8e4390-5d1c-4ea1-8326-e5492d57901f" providerId="ADAL" clId="{F938E338-B0A4-4085-8DDB-A4652C571211}" dt="2024-03-12T14:18:48.046" v="10619" actId="478"/>
          <ac:picMkLst>
            <pc:docMk/>
            <pc:sldMk cId="3581670721" sldId="2163"/>
            <ac:picMk id="5" creationId="{F2E54421-D8C2-D4BC-3E2C-941300249113}"/>
          </ac:picMkLst>
        </pc:picChg>
        <pc:picChg chg="del">
          <ac:chgData name="Seppinen Marjaana" userId="1f8e4390-5d1c-4ea1-8326-e5492d57901f" providerId="ADAL" clId="{F938E338-B0A4-4085-8DDB-A4652C571211}" dt="2024-03-12T08:43:08.895" v="8546" actId="478"/>
          <ac:picMkLst>
            <pc:docMk/>
            <pc:sldMk cId="3581670721" sldId="2163"/>
            <ac:picMk id="9" creationId="{F5152BBB-11C3-4AF9-855C-157F1690F26F}"/>
          </ac:picMkLst>
        </pc:picChg>
        <pc:picChg chg="del mod">
          <ac:chgData name="Seppinen Marjaana" userId="1f8e4390-5d1c-4ea1-8326-e5492d57901f" providerId="ADAL" clId="{F938E338-B0A4-4085-8DDB-A4652C571211}" dt="2024-03-12T08:43:10.574" v="8548" actId="478"/>
          <ac:picMkLst>
            <pc:docMk/>
            <pc:sldMk cId="3581670721" sldId="2163"/>
            <ac:picMk id="10" creationId="{AA70B054-5821-44AD-B69C-7C2626B15F0D}"/>
          </ac:picMkLst>
        </pc:picChg>
        <pc:picChg chg="del mod">
          <ac:chgData name="Seppinen Marjaana" userId="1f8e4390-5d1c-4ea1-8326-e5492d57901f" providerId="ADAL" clId="{F938E338-B0A4-4085-8DDB-A4652C571211}" dt="2024-03-12T08:43:09.727" v="8547" actId="478"/>
          <ac:picMkLst>
            <pc:docMk/>
            <pc:sldMk cId="3581670721" sldId="2163"/>
            <ac:picMk id="11" creationId="{3B79CE1A-FA22-4957-9165-3CE41F3679F5}"/>
          </ac:picMkLst>
        </pc:picChg>
        <pc:picChg chg="del">
          <ac:chgData name="Seppinen Marjaana" userId="1f8e4390-5d1c-4ea1-8326-e5492d57901f" providerId="ADAL" clId="{F938E338-B0A4-4085-8DDB-A4652C571211}" dt="2024-03-12T08:43:11.248" v="8549" actId="478"/>
          <ac:picMkLst>
            <pc:docMk/>
            <pc:sldMk cId="3581670721" sldId="2163"/>
            <ac:picMk id="13" creationId="{3CA4DAF6-D8B5-423E-9CE6-6A9CCE117908}"/>
          </ac:picMkLst>
        </pc:picChg>
      </pc:sldChg>
      <pc:sldChg chg="modSp add mod ord modNotesTx">
        <pc:chgData name="Seppinen Marjaana" userId="1f8e4390-5d1c-4ea1-8326-e5492d57901f" providerId="ADAL" clId="{F938E338-B0A4-4085-8DDB-A4652C571211}" dt="2024-03-12T14:44:31.414" v="11468" actId="20577"/>
        <pc:sldMkLst>
          <pc:docMk/>
          <pc:sldMk cId="1302515250" sldId="2168"/>
        </pc:sldMkLst>
        <pc:spChg chg="mod">
          <ac:chgData name="Seppinen Marjaana" userId="1f8e4390-5d1c-4ea1-8326-e5492d57901f" providerId="ADAL" clId="{F938E338-B0A4-4085-8DDB-A4652C571211}" dt="2024-03-12T14:44:31.414" v="11468" actId="20577"/>
          <ac:spMkLst>
            <pc:docMk/>
            <pc:sldMk cId="1302515250" sldId="2168"/>
            <ac:spMk id="4" creationId="{00000000-0000-0000-0000-000000000000}"/>
          </ac:spMkLst>
        </pc:spChg>
      </pc:sldChg>
      <pc:sldChg chg="add del ord">
        <pc:chgData name="Seppinen Marjaana" userId="1f8e4390-5d1c-4ea1-8326-e5492d57901f" providerId="ADAL" clId="{F938E338-B0A4-4085-8DDB-A4652C571211}" dt="2024-03-11T20:00:02.616" v="3907" actId="2696"/>
        <pc:sldMkLst>
          <pc:docMk/>
          <pc:sldMk cId="3322219375" sldId="2243"/>
        </pc:sldMkLst>
      </pc:sldChg>
      <pc:sldChg chg="modSp add mod ord modNotesTx">
        <pc:chgData name="Seppinen Marjaana" userId="1f8e4390-5d1c-4ea1-8326-e5492d57901f" providerId="ADAL" clId="{F938E338-B0A4-4085-8DDB-A4652C571211}" dt="2024-03-12T14:04:53.133" v="9593" actId="20577"/>
        <pc:sldMkLst>
          <pc:docMk/>
          <pc:sldMk cId="2921319491" sldId="2245"/>
        </pc:sldMkLst>
        <pc:spChg chg="mod">
          <ac:chgData name="Seppinen Marjaana" userId="1f8e4390-5d1c-4ea1-8326-e5492d57901f" providerId="ADAL" clId="{F938E338-B0A4-4085-8DDB-A4652C571211}" dt="2024-03-12T08:42:15.020" v="8543" actId="20577"/>
          <ac:spMkLst>
            <pc:docMk/>
            <pc:sldMk cId="2921319491" sldId="2245"/>
            <ac:spMk id="2" creationId="{23E063DD-69BA-4B56-A4E2-B84592287B3D}"/>
          </ac:spMkLst>
        </pc:spChg>
        <pc:spChg chg="mod">
          <ac:chgData name="Seppinen Marjaana" userId="1f8e4390-5d1c-4ea1-8326-e5492d57901f" providerId="ADAL" clId="{F938E338-B0A4-4085-8DDB-A4652C571211}" dt="2024-03-11T20:00:22.696" v="3908" actId="1076"/>
          <ac:spMkLst>
            <pc:docMk/>
            <pc:sldMk cId="2921319491" sldId="2245"/>
            <ac:spMk id="3" creationId="{8B21A917-A9D8-49F0-9866-353424491752}"/>
          </ac:spMkLst>
        </pc:spChg>
      </pc:sldChg>
      <pc:sldChg chg="modSp add mod ord addCm delCm modCm modNotesTx">
        <pc:chgData name="Seppinen Marjaana" userId="1f8e4390-5d1c-4ea1-8326-e5492d57901f" providerId="ADAL" clId="{F938E338-B0A4-4085-8DDB-A4652C571211}" dt="2024-03-12T14:38:51.325" v="11250" actId="255"/>
        <pc:sldMkLst>
          <pc:docMk/>
          <pc:sldMk cId="3406270791" sldId="2249"/>
        </pc:sldMkLst>
        <pc:spChg chg="mod">
          <ac:chgData name="Seppinen Marjaana" userId="1f8e4390-5d1c-4ea1-8326-e5492d57901f" providerId="ADAL" clId="{F938E338-B0A4-4085-8DDB-A4652C571211}" dt="2024-03-12T14:38:51.325" v="11250" actId="255"/>
          <ac:spMkLst>
            <pc:docMk/>
            <pc:sldMk cId="3406270791" sldId="2249"/>
            <ac:spMk id="3" creationId="{00000000-0000-0000-0000-000000000000}"/>
          </ac:spMkLst>
        </pc:spChg>
        <pc:extLst>
          <p:ext xmlns:p="http://schemas.openxmlformats.org/presentationml/2006/main" uri="{D6D511B9-2390-475A-947B-AFAB55BFBCF1}">
            <pc226:cmChg xmlns:pc226="http://schemas.microsoft.com/office/powerpoint/2022/06/main/command" chg="add del mod">
              <pc226:chgData name="Seppinen Marjaana" userId="1f8e4390-5d1c-4ea1-8326-e5492d57901f" providerId="ADAL" clId="{F938E338-B0A4-4085-8DDB-A4652C571211}" dt="2024-03-12T10:21:33.012" v="8892"/>
              <pc2:cmMkLst xmlns:pc2="http://schemas.microsoft.com/office/powerpoint/2019/9/main/command">
                <pc:docMk/>
                <pc:sldMk cId="3406270791" sldId="2249"/>
                <pc2:cmMk id="{8C9BA8E3-8A72-4BF4-AC09-0D96BA32DAF3}"/>
              </pc2:cmMkLst>
            </pc226:cmChg>
          </p:ext>
        </pc:extLst>
      </pc:sldChg>
      <pc:sldChg chg="add del ord">
        <pc:chgData name="Seppinen Marjaana" userId="1f8e4390-5d1c-4ea1-8326-e5492d57901f" providerId="ADAL" clId="{F938E338-B0A4-4085-8DDB-A4652C571211}" dt="2024-03-06T13:05:36.457" v="2379" actId="2696"/>
        <pc:sldMkLst>
          <pc:docMk/>
          <pc:sldMk cId="2448267877" sldId="2251"/>
        </pc:sldMkLst>
      </pc:sldChg>
      <pc:sldChg chg="modSp add mod ord">
        <pc:chgData name="Seppinen Marjaana" userId="1f8e4390-5d1c-4ea1-8326-e5492d57901f" providerId="ADAL" clId="{F938E338-B0A4-4085-8DDB-A4652C571211}" dt="2024-03-12T14:37:30.562" v="11249" actId="20577"/>
        <pc:sldMkLst>
          <pc:docMk/>
          <pc:sldMk cId="2853465605" sldId="2252"/>
        </pc:sldMkLst>
        <pc:spChg chg="mod">
          <ac:chgData name="Seppinen Marjaana" userId="1f8e4390-5d1c-4ea1-8326-e5492d57901f" providerId="ADAL" clId="{F938E338-B0A4-4085-8DDB-A4652C571211}" dt="2024-03-12T08:43:32.201" v="8550" actId="255"/>
          <ac:spMkLst>
            <pc:docMk/>
            <pc:sldMk cId="2853465605" sldId="2252"/>
            <ac:spMk id="2" creationId="{15119CAC-649E-4671-95CA-BA4B5CAE1AE8}"/>
          </ac:spMkLst>
        </pc:spChg>
        <pc:spChg chg="mod">
          <ac:chgData name="Seppinen Marjaana" userId="1f8e4390-5d1c-4ea1-8326-e5492d57901f" providerId="ADAL" clId="{F938E338-B0A4-4085-8DDB-A4652C571211}" dt="2024-03-12T14:37:09.774" v="11236" actId="20577"/>
          <ac:spMkLst>
            <pc:docMk/>
            <pc:sldMk cId="2853465605" sldId="2252"/>
            <ac:spMk id="3" creationId="{BE06B830-8562-45BB-BBC2-ED0C1E840F54}"/>
          </ac:spMkLst>
        </pc:spChg>
        <pc:spChg chg="mod">
          <ac:chgData name="Seppinen Marjaana" userId="1f8e4390-5d1c-4ea1-8326-e5492d57901f" providerId="ADAL" clId="{F938E338-B0A4-4085-8DDB-A4652C571211}" dt="2024-03-12T14:37:30.562" v="11249" actId="20577"/>
          <ac:spMkLst>
            <pc:docMk/>
            <pc:sldMk cId="2853465605" sldId="2252"/>
            <ac:spMk id="5" creationId="{62A04FF0-0346-4415-8904-7338B8184A2A}"/>
          </ac:spMkLst>
        </pc:spChg>
      </pc:sldChg>
      <pc:sldChg chg="modSp add del mod">
        <pc:chgData name="Seppinen Marjaana" userId="1f8e4390-5d1c-4ea1-8326-e5492d57901f" providerId="ADAL" clId="{F938E338-B0A4-4085-8DDB-A4652C571211}" dt="2024-03-06T13:05:52.003" v="2395" actId="2696"/>
        <pc:sldMkLst>
          <pc:docMk/>
          <pc:sldMk cId="1901049624" sldId="2253"/>
        </pc:sldMkLst>
        <pc:spChg chg="mod">
          <ac:chgData name="Seppinen Marjaana" userId="1f8e4390-5d1c-4ea1-8326-e5492d57901f" providerId="ADAL" clId="{F938E338-B0A4-4085-8DDB-A4652C571211}" dt="2024-02-20T13:27:52.593" v="244" actId="20577"/>
          <ac:spMkLst>
            <pc:docMk/>
            <pc:sldMk cId="1901049624" sldId="2253"/>
            <ac:spMk id="3" creationId="{526079B2-7006-4021-BE38-B2312EAB220C}"/>
          </ac:spMkLst>
        </pc:spChg>
      </pc:sldChg>
      <pc:sldChg chg="modSp new del mod ord">
        <pc:chgData name="Seppinen Marjaana" userId="1f8e4390-5d1c-4ea1-8326-e5492d57901f" providerId="ADAL" clId="{F938E338-B0A4-4085-8DDB-A4652C571211}" dt="2024-03-10T08:46:21.889" v="3145" actId="2696"/>
        <pc:sldMkLst>
          <pc:docMk/>
          <pc:sldMk cId="2618036421" sldId="2254"/>
        </pc:sldMkLst>
        <pc:spChg chg="mod">
          <ac:chgData name="Seppinen Marjaana" userId="1f8e4390-5d1c-4ea1-8326-e5492d57901f" providerId="ADAL" clId="{F938E338-B0A4-4085-8DDB-A4652C571211}" dt="2024-02-21T08:12:27.060" v="571" actId="20577"/>
          <ac:spMkLst>
            <pc:docMk/>
            <pc:sldMk cId="2618036421" sldId="2254"/>
            <ac:spMk id="3" creationId="{360B0D68-171C-6AFB-4F2D-1AF79E6D86EA}"/>
          </ac:spMkLst>
        </pc:spChg>
      </pc:sldChg>
      <pc:sldChg chg="modSp add mod addCm delCm modCm modNotesTx">
        <pc:chgData name="Seppinen Marjaana" userId="1f8e4390-5d1c-4ea1-8326-e5492d57901f" providerId="ADAL" clId="{F938E338-B0A4-4085-8DDB-A4652C571211}" dt="2024-03-13T10:08:12.436" v="12241" actId="1076"/>
        <pc:sldMkLst>
          <pc:docMk/>
          <pc:sldMk cId="3682476332" sldId="2255"/>
        </pc:sldMkLst>
        <pc:spChg chg="mod">
          <ac:chgData name="Seppinen Marjaana" userId="1f8e4390-5d1c-4ea1-8326-e5492d57901f" providerId="ADAL" clId="{F938E338-B0A4-4085-8DDB-A4652C571211}" dt="2024-03-13T10:08:12.436" v="12241" actId="1076"/>
          <ac:spMkLst>
            <pc:docMk/>
            <pc:sldMk cId="3682476332" sldId="2255"/>
            <ac:spMk id="16" creationId="{40A969B8-4DF5-4548-AAFC-3321BB4346EB}"/>
          </ac:spMkLst>
        </pc:spChg>
        <pc:extLst>
          <p:ext xmlns:p="http://schemas.openxmlformats.org/presentationml/2006/main" uri="{D6D511B9-2390-475A-947B-AFAB55BFBCF1}">
            <pc226:cmChg xmlns:pc226="http://schemas.microsoft.com/office/powerpoint/2022/06/main/command" chg="add del mod">
              <pc226:chgData name="Seppinen Marjaana" userId="1f8e4390-5d1c-4ea1-8326-e5492d57901f" providerId="ADAL" clId="{F938E338-B0A4-4085-8DDB-A4652C571211}" dt="2024-03-12T18:28:06.909" v="11485"/>
              <pc2:cmMkLst xmlns:pc2="http://schemas.microsoft.com/office/powerpoint/2019/9/main/command">
                <pc:docMk/>
                <pc:sldMk cId="3682476332" sldId="2255"/>
                <pc2:cmMk id="{BAECB315-7DA8-4923-BF1D-6A9DF6C01DD1}"/>
              </pc2:cmMkLst>
            </pc226:cmChg>
            <pc226:cmChg xmlns:pc226="http://schemas.microsoft.com/office/powerpoint/2022/06/main/command" chg="add del">
              <pc226:chgData name="Seppinen Marjaana" userId="1f8e4390-5d1c-4ea1-8326-e5492d57901f" providerId="ADAL" clId="{F938E338-B0A4-4085-8DDB-A4652C571211}" dt="2024-03-13T10:08:11.086" v="12240"/>
              <pc2:cmMkLst xmlns:pc2="http://schemas.microsoft.com/office/powerpoint/2019/9/main/command">
                <pc:docMk/>
                <pc:sldMk cId="3682476332" sldId="2255"/>
                <pc2:cmMk id="{E4ED089A-CDA8-4411-8DB0-F30B7892330A}"/>
              </pc2:cmMkLst>
            </pc226:cmChg>
          </p:ext>
        </pc:extLst>
      </pc:sldChg>
      <pc:sldChg chg="add del">
        <pc:chgData name="Seppinen Marjaana" userId="1f8e4390-5d1c-4ea1-8326-e5492d57901f" providerId="ADAL" clId="{F938E338-B0A4-4085-8DDB-A4652C571211}" dt="2024-02-22T12:33:44.486" v="1679" actId="2696"/>
        <pc:sldMkLst>
          <pc:docMk/>
          <pc:sldMk cId="1260731279" sldId="10533"/>
        </pc:sldMkLst>
      </pc:sldChg>
      <pc:sldChg chg="add del ord">
        <pc:chgData name="Seppinen Marjaana" userId="1f8e4390-5d1c-4ea1-8326-e5492d57901f" providerId="ADAL" clId="{F938E338-B0A4-4085-8DDB-A4652C571211}" dt="2024-03-12T06:14:46.992" v="7956" actId="2696"/>
        <pc:sldMkLst>
          <pc:docMk/>
          <pc:sldMk cId="3947103378" sldId="10534"/>
        </pc:sldMkLst>
      </pc:sldChg>
      <pc:sldChg chg="add del ord">
        <pc:chgData name="Seppinen Marjaana" userId="1f8e4390-5d1c-4ea1-8326-e5492d57901f" providerId="ADAL" clId="{F938E338-B0A4-4085-8DDB-A4652C571211}" dt="2024-02-22T12:33:49.166" v="1680" actId="2696"/>
        <pc:sldMkLst>
          <pc:docMk/>
          <pc:sldMk cId="2851860013" sldId="10563"/>
        </pc:sldMkLst>
      </pc:sldChg>
      <pc:sldChg chg="modSp add del mod">
        <pc:chgData name="Seppinen Marjaana" userId="1f8e4390-5d1c-4ea1-8326-e5492d57901f" providerId="ADAL" clId="{F938E338-B0A4-4085-8DDB-A4652C571211}" dt="2024-03-11T20:30:17.413" v="4377" actId="2696"/>
        <pc:sldMkLst>
          <pc:docMk/>
          <pc:sldMk cId="2405520891" sldId="10577"/>
        </pc:sldMkLst>
        <pc:spChg chg="mod">
          <ac:chgData name="Seppinen Marjaana" userId="1f8e4390-5d1c-4ea1-8326-e5492d57901f" providerId="ADAL" clId="{F938E338-B0A4-4085-8DDB-A4652C571211}" dt="2024-02-21T08:10:28.346" v="518" actId="20577"/>
          <ac:spMkLst>
            <pc:docMk/>
            <pc:sldMk cId="2405520891" sldId="10577"/>
            <ac:spMk id="5" creationId="{CEE04B9B-08B7-41BF-9434-F58704909A3E}"/>
          </ac:spMkLst>
        </pc:spChg>
      </pc:sldChg>
      <pc:sldChg chg="addSp new ord modNotesTx">
        <pc:chgData name="Seppinen Marjaana" userId="1f8e4390-5d1c-4ea1-8326-e5492d57901f" providerId="ADAL" clId="{F938E338-B0A4-4085-8DDB-A4652C571211}" dt="2024-03-12T14:42:55.409" v="11463" actId="20577"/>
        <pc:sldMkLst>
          <pc:docMk/>
          <pc:sldMk cId="426703089" sldId="10578"/>
        </pc:sldMkLst>
        <pc:picChg chg="add">
          <ac:chgData name="Seppinen Marjaana" userId="1f8e4390-5d1c-4ea1-8326-e5492d57901f" providerId="ADAL" clId="{F938E338-B0A4-4085-8DDB-A4652C571211}" dt="2024-02-21T08:16:18.986" v="576"/>
          <ac:picMkLst>
            <pc:docMk/>
            <pc:sldMk cId="426703089" sldId="10578"/>
            <ac:picMk id="2050" creationId="{11D743B2-66D3-F2D1-3F5C-87C1D754E543}"/>
          </ac:picMkLst>
        </pc:picChg>
      </pc:sldChg>
      <pc:sldChg chg="modSp new del mod ord">
        <pc:chgData name="Seppinen Marjaana" userId="1f8e4390-5d1c-4ea1-8326-e5492d57901f" providerId="ADAL" clId="{F938E338-B0A4-4085-8DDB-A4652C571211}" dt="2024-03-10T08:46:14.986" v="3144" actId="2696"/>
        <pc:sldMkLst>
          <pc:docMk/>
          <pc:sldMk cId="982460828" sldId="10579"/>
        </pc:sldMkLst>
        <pc:spChg chg="mod">
          <ac:chgData name="Seppinen Marjaana" userId="1f8e4390-5d1c-4ea1-8326-e5492d57901f" providerId="ADAL" clId="{F938E338-B0A4-4085-8DDB-A4652C571211}" dt="2024-02-21T08:32:08.823" v="1126" actId="20577"/>
          <ac:spMkLst>
            <pc:docMk/>
            <pc:sldMk cId="982460828" sldId="10579"/>
            <ac:spMk id="3" creationId="{0E26ACF8-CF27-799E-3CB2-1081A783060A}"/>
          </ac:spMkLst>
        </pc:spChg>
      </pc:sldChg>
      <pc:sldChg chg="modSp new del mod ord modNotesTx">
        <pc:chgData name="Seppinen Marjaana" userId="1f8e4390-5d1c-4ea1-8326-e5492d57901f" providerId="ADAL" clId="{F938E338-B0A4-4085-8DDB-A4652C571211}" dt="2024-03-12T18:35:02.456" v="11752" actId="2696"/>
        <pc:sldMkLst>
          <pc:docMk/>
          <pc:sldMk cId="1273865797" sldId="10580"/>
        </pc:sldMkLst>
        <pc:spChg chg="mod">
          <ac:chgData name="Seppinen Marjaana" userId="1f8e4390-5d1c-4ea1-8326-e5492d57901f" providerId="ADAL" clId="{F938E338-B0A4-4085-8DDB-A4652C571211}" dt="2024-03-12T18:34:56.483" v="11750" actId="21"/>
          <ac:spMkLst>
            <pc:docMk/>
            <pc:sldMk cId="1273865797" sldId="10580"/>
            <ac:spMk id="2" creationId="{2948F26D-BF9F-A861-69A0-4F90B1B9D2DD}"/>
          </ac:spMkLst>
        </pc:spChg>
        <pc:spChg chg="mod">
          <ac:chgData name="Seppinen Marjaana" userId="1f8e4390-5d1c-4ea1-8326-e5492d57901f" providerId="ADAL" clId="{F938E338-B0A4-4085-8DDB-A4652C571211}" dt="2024-03-12T06:17:01.317" v="8069" actId="5793"/>
          <ac:spMkLst>
            <pc:docMk/>
            <pc:sldMk cId="1273865797" sldId="10580"/>
            <ac:spMk id="3" creationId="{AE47490A-C763-FA27-F44C-897390379850}"/>
          </ac:spMkLst>
        </pc:spChg>
      </pc:sldChg>
      <pc:sldChg chg="modSp add del mod ord">
        <pc:chgData name="Seppinen Marjaana" userId="1f8e4390-5d1c-4ea1-8326-e5492d57901f" providerId="ADAL" clId="{F938E338-B0A4-4085-8DDB-A4652C571211}" dt="2024-03-10T08:52:11.278" v="3213" actId="2696"/>
        <pc:sldMkLst>
          <pc:docMk/>
          <pc:sldMk cId="59738338" sldId="10581"/>
        </pc:sldMkLst>
        <pc:spChg chg="mod">
          <ac:chgData name="Seppinen Marjaana" userId="1f8e4390-5d1c-4ea1-8326-e5492d57901f" providerId="ADAL" clId="{F938E338-B0A4-4085-8DDB-A4652C571211}" dt="2024-03-06T13:04:10.029" v="2371"/>
          <ac:spMkLst>
            <pc:docMk/>
            <pc:sldMk cId="59738338" sldId="10581"/>
            <ac:spMk id="3" creationId="{AE47490A-C763-FA27-F44C-897390379850}"/>
          </ac:spMkLst>
        </pc:spChg>
      </pc:sldChg>
      <pc:sldChg chg="add del">
        <pc:chgData name="Seppinen Marjaana" userId="1f8e4390-5d1c-4ea1-8326-e5492d57901f" providerId="ADAL" clId="{F938E338-B0A4-4085-8DDB-A4652C571211}" dt="2024-03-11T20:32:18.921" v="4474" actId="2696"/>
        <pc:sldMkLst>
          <pc:docMk/>
          <pc:sldMk cId="1132580070" sldId="10582"/>
        </pc:sldMkLst>
      </pc:sldChg>
      <pc:sldChg chg="modSp new del mod ord">
        <pc:chgData name="Seppinen Marjaana" userId="1f8e4390-5d1c-4ea1-8326-e5492d57901f" providerId="ADAL" clId="{F938E338-B0A4-4085-8DDB-A4652C571211}" dt="2024-03-11T20:30:07.843" v="4376" actId="2696"/>
        <pc:sldMkLst>
          <pc:docMk/>
          <pc:sldMk cId="2574275657" sldId="10583"/>
        </pc:sldMkLst>
        <pc:spChg chg="mod">
          <ac:chgData name="Seppinen Marjaana" userId="1f8e4390-5d1c-4ea1-8326-e5492d57901f" providerId="ADAL" clId="{F938E338-B0A4-4085-8DDB-A4652C571211}" dt="2024-02-22T07:02:18.613" v="1141" actId="20577"/>
          <ac:spMkLst>
            <pc:docMk/>
            <pc:sldMk cId="2574275657" sldId="10583"/>
            <ac:spMk id="2" creationId="{FA3FA645-6471-9C62-CC9E-18298115B1A3}"/>
          </ac:spMkLst>
        </pc:spChg>
        <pc:spChg chg="mod">
          <ac:chgData name="Seppinen Marjaana" userId="1f8e4390-5d1c-4ea1-8326-e5492d57901f" providerId="ADAL" clId="{F938E338-B0A4-4085-8DDB-A4652C571211}" dt="2024-03-06T13:05:45.337" v="2394" actId="20577"/>
          <ac:spMkLst>
            <pc:docMk/>
            <pc:sldMk cId="2574275657" sldId="10583"/>
            <ac:spMk id="3" creationId="{0043ABE2-366A-BC33-8AE7-7772E8E39B70}"/>
          </ac:spMkLst>
        </pc:spChg>
        <pc:spChg chg="mod">
          <ac:chgData name="Seppinen Marjaana" userId="1f8e4390-5d1c-4ea1-8326-e5492d57901f" providerId="ADAL" clId="{F938E338-B0A4-4085-8DDB-A4652C571211}" dt="2024-02-22T07:22:30.245" v="1243"/>
          <ac:spMkLst>
            <pc:docMk/>
            <pc:sldMk cId="2574275657" sldId="10583"/>
            <ac:spMk id="4" creationId="{8BA2646D-1964-92E6-39D6-42312FFDC36D}"/>
          </ac:spMkLst>
        </pc:spChg>
      </pc:sldChg>
      <pc:sldChg chg="addSp delSp modSp new mod ord modClrScheme chgLayout modNotesTx">
        <pc:chgData name="Seppinen Marjaana" userId="1f8e4390-5d1c-4ea1-8326-e5492d57901f" providerId="ADAL" clId="{F938E338-B0A4-4085-8DDB-A4652C571211}" dt="2024-03-12T10:23:40.760" v="8945" actId="20577"/>
        <pc:sldMkLst>
          <pc:docMk/>
          <pc:sldMk cId="3129582782" sldId="10584"/>
        </pc:sldMkLst>
        <pc:spChg chg="del">
          <ac:chgData name="Seppinen Marjaana" userId="1f8e4390-5d1c-4ea1-8326-e5492d57901f" providerId="ADAL" clId="{F938E338-B0A4-4085-8DDB-A4652C571211}" dt="2024-02-22T07:14:11.745" v="1229" actId="26606"/>
          <ac:spMkLst>
            <pc:docMk/>
            <pc:sldMk cId="3129582782" sldId="10584"/>
            <ac:spMk id="2" creationId="{B9DF500E-C64C-B3DD-5D28-AEE98E9C1655}"/>
          </ac:spMkLst>
        </pc:spChg>
        <pc:spChg chg="del">
          <ac:chgData name="Seppinen Marjaana" userId="1f8e4390-5d1c-4ea1-8326-e5492d57901f" providerId="ADAL" clId="{F938E338-B0A4-4085-8DDB-A4652C571211}" dt="2024-02-22T07:14:11.745" v="1229" actId="26606"/>
          <ac:spMkLst>
            <pc:docMk/>
            <pc:sldMk cId="3129582782" sldId="10584"/>
            <ac:spMk id="3" creationId="{B513AC50-7C08-9E2C-D7B0-DB6C8BBE647C}"/>
          </ac:spMkLst>
        </pc:spChg>
        <pc:spChg chg="mod ord modVis">
          <ac:chgData name="Seppinen Marjaana" userId="1f8e4390-5d1c-4ea1-8326-e5492d57901f" providerId="ADAL" clId="{F938E338-B0A4-4085-8DDB-A4652C571211}" dt="2024-02-22T07:14:11.745" v="1229" actId="26606"/>
          <ac:spMkLst>
            <pc:docMk/>
            <pc:sldMk cId="3129582782" sldId="10584"/>
            <ac:spMk id="4" creationId="{0A0DCEF3-E64A-38A5-6647-17F3108D9326}"/>
          </ac:spMkLst>
        </pc:spChg>
        <pc:picChg chg="add mod">
          <ac:chgData name="Seppinen Marjaana" userId="1f8e4390-5d1c-4ea1-8326-e5492d57901f" providerId="ADAL" clId="{F938E338-B0A4-4085-8DDB-A4652C571211}" dt="2024-02-22T07:14:15.384" v="1232" actId="27614"/>
          <ac:picMkLst>
            <pc:docMk/>
            <pc:sldMk cId="3129582782" sldId="10584"/>
            <ac:picMk id="1026" creationId="{E750306C-E6D7-E74F-609D-920699FB2D9F}"/>
          </ac:picMkLst>
        </pc:picChg>
      </pc:sldChg>
      <pc:sldChg chg="modSp new del mod">
        <pc:chgData name="Seppinen Marjaana" userId="1f8e4390-5d1c-4ea1-8326-e5492d57901f" providerId="ADAL" clId="{F938E338-B0A4-4085-8DDB-A4652C571211}" dt="2024-03-06T13:04:12.577" v="2372" actId="2696"/>
        <pc:sldMkLst>
          <pc:docMk/>
          <pc:sldMk cId="2591569844" sldId="10585"/>
        </pc:sldMkLst>
        <pc:spChg chg="mod">
          <ac:chgData name="Seppinen Marjaana" userId="1f8e4390-5d1c-4ea1-8326-e5492d57901f" providerId="ADAL" clId="{F938E338-B0A4-4085-8DDB-A4652C571211}" dt="2024-03-06T13:04:06.177" v="2370" actId="21"/>
          <ac:spMkLst>
            <pc:docMk/>
            <pc:sldMk cId="2591569844" sldId="10585"/>
            <ac:spMk id="3" creationId="{9FAE1156-0F9C-2D06-86A8-5EC17E7BCE1F}"/>
          </ac:spMkLst>
        </pc:spChg>
      </pc:sldChg>
      <pc:sldChg chg="delSp modSp add del mod ord modNotesTx">
        <pc:chgData name="Seppinen Marjaana" userId="1f8e4390-5d1c-4ea1-8326-e5492d57901f" providerId="ADAL" clId="{F938E338-B0A4-4085-8DDB-A4652C571211}" dt="2024-03-12T06:11:55.042" v="7866" actId="2696"/>
        <pc:sldMkLst>
          <pc:docMk/>
          <pc:sldMk cId="2889582967" sldId="10586"/>
        </pc:sldMkLst>
        <pc:spChg chg="mod">
          <ac:chgData name="Seppinen Marjaana" userId="1f8e4390-5d1c-4ea1-8326-e5492d57901f" providerId="ADAL" clId="{F938E338-B0A4-4085-8DDB-A4652C571211}" dt="2024-02-22T12:21:48.433" v="1341" actId="14100"/>
          <ac:spMkLst>
            <pc:docMk/>
            <pc:sldMk cId="2889582967" sldId="10586"/>
            <ac:spMk id="2" creationId="{CBACE206-AC35-292B-3D80-7D76031D0606}"/>
          </ac:spMkLst>
        </pc:spChg>
        <pc:spChg chg="del mod">
          <ac:chgData name="Seppinen Marjaana" userId="1f8e4390-5d1c-4ea1-8326-e5492d57901f" providerId="ADAL" clId="{F938E338-B0A4-4085-8DDB-A4652C571211}" dt="2024-02-22T12:22:27.495" v="1356" actId="478"/>
          <ac:spMkLst>
            <pc:docMk/>
            <pc:sldMk cId="2889582967" sldId="10586"/>
            <ac:spMk id="5" creationId="{EEF5FEF5-7A32-5884-299A-E8C473B220A5}"/>
          </ac:spMkLst>
        </pc:spChg>
        <pc:spChg chg="mod">
          <ac:chgData name="Seppinen Marjaana" userId="1f8e4390-5d1c-4ea1-8326-e5492d57901f" providerId="ADAL" clId="{F938E338-B0A4-4085-8DDB-A4652C571211}" dt="2024-03-12T05:49:26.813" v="7534" actId="21"/>
          <ac:spMkLst>
            <pc:docMk/>
            <pc:sldMk cId="2889582967" sldId="10586"/>
            <ac:spMk id="6" creationId="{16EBCF8F-99C1-42AB-24D3-CF3430E216CE}"/>
          </ac:spMkLst>
        </pc:spChg>
      </pc:sldChg>
      <pc:sldChg chg="modSp new mod ord modNotesTx">
        <pc:chgData name="Seppinen Marjaana" userId="1f8e4390-5d1c-4ea1-8326-e5492d57901f" providerId="ADAL" clId="{F938E338-B0A4-4085-8DDB-A4652C571211}" dt="2024-03-13T10:02:00.277" v="12161" actId="20577"/>
        <pc:sldMkLst>
          <pc:docMk/>
          <pc:sldMk cId="1837542522" sldId="10587"/>
        </pc:sldMkLst>
        <pc:spChg chg="mod">
          <ac:chgData name="Seppinen Marjaana" userId="1f8e4390-5d1c-4ea1-8326-e5492d57901f" providerId="ADAL" clId="{F938E338-B0A4-4085-8DDB-A4652C571211}" dt="2024-03-10T08:53:17.699" v="3230" actId="20577"/>
          <ac:spMkLst>
            <pc:docMk/>
            <pc:sldMk cId="1837542522" sldId="10587"/>
            <ac:spMk id="2" creationId="{BF7AE537-2309-B6D9-969E-1CF4BFB11FAA}"/>
          </ac:spMkLst>
        </pc:spChg>
        <pc:spChg chg="mod">
          <ac:chgData name="Seppinen Marjaana" userId="1f8e4390-5d1c-4ea1-8326-e5492d57901f" providerId="ADAL" clId="{F938E338-B0A4-4085-8DDB-A4652C571211}" dt="2024-03-13T09:59:04.340" v="11756" actId="1076"/>
          <ac:spMkLst>
            <pc:docMk/>
            <pc:sldMk cId="1837542522" sldId="10587"/>
            <ac:spMk id="3" creationId="{24B2C9CE-E746-A636-5C1B-877CC8AD3280}"/>
          </ac:spMkLst>
        </pc:spChg>
      </pc:sldChg>
      <pc:sldChg chg="addSp modSp new del mod ord modNotesTx">
        <pc:chgData name="Seppinen Marjaana" userId="1f8e4390-5d1c-4ea1-8326-e5492d57901f" providerId="ADAL" clId="{F938E338-B0A4-4085-8DDB-A4652C571211}" dt="2024-03-12T14:43:12.308" v="11464" actId="2696"/>
        <pc:sldMkLst>
          <pc:docMk/>
          <pc:sldMk cId="1118030408" sldId="10588"/>
        </pc:sldMkLst>
        <pc:spChg chg="mod">
          <ac:chgData name="Seppinen Marjaana" userId="1f8e4390-5d1c-4ea1-8326-e5492d57901f" providerId="ADAL" clId="{F938E338-B0A4-4085-8DDB-A4652C571211}" dt="2024-03-12T06:13:14.128" v="7882" actId="20577"/>
          <ac:spMkLst>
            <pc:docMk/>
            <pc:sldMk cId="1118030408" sldId="10588"/>
            <ac:spMk id="2" creationId="{741AB45B-F2BE-466E-599A-FF426C1CE7E0}"/>
          </ac:spMkLst>
        </pc:spChg>
        <pc:spChg chg="mod">
          <ac:chgData name="Seppinen Marjaana" userId="1f8e4390-5d1c-4ea1-8326-e5492d57901f" providerId="ADAL" clId="{F938E338-B0A4-4085-8DDB-A4652C571211}" dt="2024-03-12T13:02:01.045" v="9228" actId="113"/>
          <ac:spMkLst>
            <pc:docMk/>
            <pc:sldMk cId="1118030408" sldId="10588"/>
            <ac:spMk id="3" creationId="{2B7D320E-4AA0-8D20-2E8E-818DF2261490}"/>
          </ac:spMkLst>
        </pc:spChg>
        <pc:picChg chg="add mod">
          <ac:chgData name="Seppinen Marjaana" userId="1f8e4390-5d1c-4ea1-8326-e5492d57901f" providerId="ADAL" clId="{F938E338-B0A4-4085-8DDB-A4652C571211}" dt="2024-03-12T12:58:26.068" v="9182"/>
          <ac:picMkLst>
            <pc:docMk/>
            <pc:sldMk cId="1118030408" sldId="10588"/>
            <ac:picMk id="5" creationId="{DBFC761C-EFD8-015D-4B9C-E7DC1BE183F4}"/>
          </ac:picMkLst>
        </pc:picChg>
      </pc:sldChg>
      <pc:sldChg chg="new del">
        <pc:chgData name="Seppinen Marjaana" userId="1f8e4390-5d1c-4ea1-8326-e5492d57901f" providerId="ADAL" clId="{F938E338-B0A4-4085-8DDB-A4652C571211}" dt="2024-02-22T12:37:50.275" v="1957" actId="680"/>
        <pc:sldMkLst>
          <pc:docMk/>
          <pc:sldMk cId="3571087563" sldId="10588"/>
        </pc:sldMkLst>
      </pc:sldChg>
      <pc:sldChg chg="addSp delSp modSp new del mod ord modClrScheme chgLayout modNotesTx">
        <pc:chgData name="Seppinen Marjaana" userId="1f8e4390-5d1c-4ea1-8326-e5492d57901f" providerId="ADAL" clId="{F938E338-B0A4-4085-8DDB-A4652C571211}" dt="2024-03-11T20:26:30.154" v="4362" actId="2696"/>
        <pc:sldMkLst>
          <pc:docMk/>
          <pc:sldMk cId="893393594" sldId="10589"/>
        </pc:sldMkLst>
        <pc:spChg chg="del">
          <ac:chgData name="Seppinen Marjaana" userId="1f8e4390-5d1c-4ea1-8326-e5492d57901f" providerId="ADAL" clId="{F938E338-B0A4-4085-8DDB-A4652C571211}" dt="2024-02-23T09:04:55.755" v="2110" actId="26606"/>
          <ac:spMkLst>
            <pc:docMk/>
            <pc:sldMk cId="893393594" sldId="10589"/>
            <ac:spMk id="2" creationId="{B49825A7-5591-7CBB-6D3F-C6AB453982BA}"/>
          </ac:spMkLst>
        </pc:spChg>
        <pc:spChg chg="del">
          <ac:chgData name="Seppinen Marjaana" userId="1f8e4390-5d1c-4ea1-8326-e5492d57901f" providerId="ADAL" clId="{F938E338-B0A4-4085-8DDB-A4652C571211}" dt="2024-02-23T09:04:55.755" v="2110" actId="26606"/>
          <ac:spMkLst>
            <pc:docMk/>
            <pc:sldMk cId="893393594" sldId="10589"/>
            <ac:spMk id="3" creationId="{7604F075-B4D7-AAF8-1B21-A5000A7B48C9}"/>
          </ac:spMkLst>
        </pc:spChg>
        <pc:spChg chg="mod ord modVis">
          <ac:chgData name="Seppinen Marjaana" userId="1f8e4390-5d1c-4ea1-8326-e5492d57901f" providerId="ADAL" clId="{F938E338-B0A4-4085-8DDB-A4652C571211}" dt="2024-02-23T09:04:55.755" v="2110" actId="26606"/>
          <ac:spMkLst>
            <pc:docMk/>
            <pc:sldMk cId="893393594" sldId="10589"/>
            <ac:spMk id="4" creationId="{3E4647F9-8EC2-19C8-2443-121127EE30C7}"/>
          </ac:spMkLst>
        </pc:spChg>
        <pc:picChg chg="add mod">
          <ac:chgData name="Seppinen Marjaana" userId="1f8e4390-5d1c-4ea1-8326-e5492d57901f" providerId="ADAL" clId="{F938E338-B0A4-4085-8DDB-A4652C571211}" dt="2024-02-23T09:05:03.459" v="2113" actId="27614"/>
          <ac:picMkLst>
            <pc:docMk/>
            <pc:sldMk cId="893393594" sldId="10589"/>
            <ac:picMk id="1026" creationId="{2F3CD25C-1C63-7D06-EB69-3D7A0F8D2F99}"/>
          </ac:picMkLst>
        </pc:picChg>
      </pc:sldChg>
      <pc:sldChg chg="modSp new del mod">
        <pc:chgData name="Seppinen Marjaana" userId="1f8e4390-5d1c-4ea1-8326-e5492d57901f" providerId="ADAL" clId="{F938E338-B0A4-4085-8DDB-A4652C571211}" dt="2024-02-23T09:09:45.480" v="2168" actId="2696"/>
        <pc:sldMkLst>
          <pc:docMk/>
          <pc:sldMk cId="4090532016" sldId="10590"/>
        </pc:sldMkLst>
        <pc:spChg chg="mod">
          <ac:chgData name="Seppinen Marjaana" userId="1f8e4390-5d1c-4ea1-8326-e5492d57901f" providerId="ADAL" clId="{F938E338-B0A4-4085-8DDB-A4652C571211}" dt="2024-02-23T09:09:33.665" v="2166" actId="5793"/>
          <ac:spMkLst>
            <pc:docMk/>
            <pc:sldMk cId="4090532016" sldId="10590"/>
            <ac:spMk id="2" creationId="{4B594FFB-5C6E-EDEE-0FB3-5B151DF69E75}"/>
          </ac:spMkLst>
        </pc:spChg>
      </pc:sldChg>
      <pc:sldChg chg="addSp delSp modSp add del mod ord modClrScheme chgLayout">
        <pc:chgData name="Seppinen Marjaana" userId="1f8e4390-5d1c-4ea1-8326-e5492d57901f" providerId="ADAL" clId="{F938E338-B0A4-4085-8DDB-A4652C571211}" dt="2024-03-06T13:01:46.728" v="2364" actId="2696"/>
        <pc:sldMkLst>
          <pc:docMk/>
          <pc:sldMk cId="479564591" sldId="10591"/>
        </pc:sldMkLst>
        <pc:spChg chg="mod ord">
          <ac:chgData name="Seppinen Marjaana" userId="1f8e4390-5d1c-4ea1-8326-e5492d57901f" providerId="ADAL" clId="{F938E338-B0A4-4085-8DDB-A4652C571211}" dt="2024-02-23T09:11:19.495" v="2212" actId="26606"/>
          <ac:spMkLst>
            <pc:docMk/>
            <pc:sldMk cId="479564591" sldId="10591"/>
            <ac:spMk id="2" creationId="{CBACE206-AC35-292B-3D80-7D76031D0606}"/>
          </ac:spMkLst>
        </pc:spChg>
        <pc:spChg chg="mod ord modVis">
          <ac:chgData name="Seppinen Marjaana" userId="1f8e4390-5d1c-4ea1-8326-e5492d57901f" providerId="ADAL" clId="{F938E338-B0A4-4085-8DDB-A4652C571211}" dt="2024-02-23T09:11:19.495" v="2212" actId="26606"/>
          <ac:spMkLst>
            <pc:docMk/>
            <pc:sldMk cId="479564591" sldId="10591"/>
            <ac:spMk id="3" creationId="{5B6FE2E4-D4BC-BED2-D179-B95F479B42F8}"/>
          </ac:spMkLst>
        </pc:spChg>
        <pc:spChg chg="mod ord">
          <ac:chgData name="Seppinen Marjaana" userId="1f8e4390-5d1c-4ea1-8326-e5492d57901f" providerId="ADAL" clId="{F938E338-B0A4-4085-8DDB-A4652C571211}" dt="2024-02-23T09:11:19.495" v="2212" actId="26606"/>
          <ac:spMkLst>
            <pc:docMk/>
            <pc:sldMk cId="479564591" sldId="10591"/>
            <ac:spMk id="4" creationId="{3573CD46-9891-BF59-539D-0422850332C7}"/>
          </ac:spMkLst>
        </pc:spChg>
        <pc:spChg chg="add del mod">
          <ac:chgData name="Seppinen Marjaana" userId="1f8e4390-5d1c-4ea1-8326-e5492d57901f" providerId="ADAL" clId="{F938E338-B0A4-4085-8DDB-A4652C571211}" dt="2024-02-23T09:10:43.294" v="2209" actId="26606"/>
          <ac:spMkLst>
            <pc:docMk/>
            <pc:sldMk cId="479564591" sldId="10591"/>
            <ac:spMk id="6" creationId="{16EBCF8F-99C1-42AB-24D3-CF3430E216CE}"/>
          </ac:spMkLst>
        </pc:spChg>
        <pc:graphicFrameChg chg="add del">
          <ac:chgData name="Seppinen Marjaana" userId="1f8e4390-5d1c-4ea1-8326-e5492d57901f" providerId="ADAL" clId="{F938E338-B0A4-4085-8DDB-A4652C571211}" dt="2024-02-23T09:10:41.494" v="2206" actId="26606"/>
          <ac:graphicFrameMkLst>
            <pc:docMk/>
            <pc:sldMk cId="479564591" sldId="10591"/>
            <ac:graphicFrameMk id="8" creationId="{2A856399-121A-D02B-1248-FD0EEB6C9AB9}"/>
          </ac:graphicFrameMkLst>
        </pc:graphicFrameChg>
        <pc:graphicFrameChg chg="add del">
          <ac:chgData name="Seppinen Marjaana" userId="1f8e4390-5d1c-4ea1-8326-e5492d57901f" providerId="ADAL" clId="{F938E338-B0A4-4085-8DDB-A4652C571211}" dt="2024-02-23T09:10:43.275" v="2208" actId="26606"/>
          <ac:graphicFrameMkLst>
            <pc:docMk/>
            <pc:sldMk cId="479564591" sldId="10591"/>
            <ac:graphicFrameMk id="10" creationId="{0EB736C8-D0CC-1745-7AFD-88DCF0D8CA92}"/>
          </ac:graphicFrameMkLst>
        </pc:graphicFrameChg>
        <pc:graphicFrameChg chg="add mod modGraphic">
          <ac:chgData name="Seppinen Marjaana" userId="1f8e4390-5d1c-4ea1-8326-e5492d57901f" providerId="ADAL" clId="{F938E338-B0A4-4085-8DDB-A4652C571211}" dt="2024-02-23T09:11:19.495" v="2212" actId="26606"/>
          <ac:graphicFrameMkLst>
            <pc:docMk/>
            <pc:sldMk cId="479564591" sldId="10591"/>
            <ac:graphicFrameMk id="12" creationId="{2A856399-121A-D02B-1248-FD0EEB6C9AB9}"/>
          </ac:graphicFrameMkLst>
        </pc:graphicFrameChg>
      </pc:sldChg>
      <pc:sldChg chg="modSp add del mod ord modShow">
        <pc:chgData name="Seppinen Marjaana" userId="1f8e4390-5d1c-4ea1-8326-e5492d57901f" providerId="ADAL" clId="{F938E338-B0A4-4085-8DDB-A4652C571211}" dt="2024-03-12T14:44:04.791" v="11466" actId="2696"/>
        <pc:sldMkLst>
          <pc:docMk/>
          <pc:sldMk cId="268184012" sldId="10592"/>
        </pc:sldMkLst>
        <pc:spChg chg="mod">
          <ac:chgData name="Seppinen Marjaana" userId="1f8e4390-5d1c-4ea1-8326-e5492d57901f" providerId="ADAL" clId="{F938E338-B0A4-4085-8DDB-A4652C571211}" dt="2024-03-12T14:43:38.335" v="11465" actId="21"/>
          <ac:spMkLst>
            <pc:docMk/>
            <pc:sldMk cId="268184012" sldId="10592"/>
            <ac:spMk id="3" creationId="{24B2C9CE-E746-A636-5C1B-877CC8AD3280}"/>
          </ac:spMkLst>
        </pc:spChg>
      </pc:sldChg>
      <pc:sldChg chg="modSp add del mod">
        <pc:chgData name="Seppinen Marjaana" userId="1f8e4390-5d1c-4ea1-8326-e5492d57901f" providerId="ADAL" clId="{F938E338-B0A4-4085-8DDB-A4652C571211}" dt="2024-03-08T08:32:07.852" v="2414" actId="2696"/>
        <pc:sldMkLst>
          <pc:docMk/>
          <pc:sldMk cId="2592153128" sldId="10593"/>
        </pc:sldMkLst>
        <pc:spChg chg="mod">
          <ac:chgData name="Seppinen Marjaana" userId="1f8e4390-5d1c-4ea1-8326-e5492d57901f" providerId="ADAL" clId="{F938E338-B0A4-4085-8DDB-A4652C571211}" dt="2024-03-06T13:00:37.877" v="2359" actId="20577"/>
          <ac:spMkLst>
            <pc:docMk/>
            <pc:sldMk cId="2592153128" sldId="10593"/>
            <ac:spMk id="3" creationId="{24B2C9CE-E746-A636-5C1B-877CC8AD3280}"/>
          </ac:spMkLst>
        </pc:spChg>
      </pc:sldChg>
      <pc:sldChg chg="modSp add del mod ord">
        <pc:chgData name="Seppinen Marjaana" userId="1f8e4390-5d1c-4ea1-8326-e5492d57901f" providerId="ADAL" clId="{F938E338-B0A4-4085-8DDB-A4652C571211}" dt="2024-03-11T20:29:51.904" v="4375" actId="2696"/>
        <pc:sldMkLst>
          <pc:docMk/>
          <pc:sldMk cId="2095714626" sldId="10594"/>
        </pc:sldMkLst>
        <pc:spChg chg="mod">
          <ac:chgData name="Seppinen Marjaana" userId="1f8e4390-5d1c-4ea1-8326-e5492d57901f" providerId="ADAL" clId="{F938E338-B0A4-4085-8DDB-A4652C571211}" dt="2024-03-07T09:20:56.871" v="2408"/>
          <ac:spMkLst>
            <pc:docMk/>
            <pc:sldMk cId="2095714626" sldId="10594"/>
            <ac:spMk id="3" creationId="{2B7D320E-4AA0-8D20-2E8E-818DF2261490}"/>
          </ac:spMkLst>
        </pc:spChg>
      </pc:sldChg>
      <pc:sldChg chg="modSp new del mod ord modNotesTx">
        <pc:chgData name="Seppinen Marjaana" userId="1f8e4390-5d1c-4ea1-8326-e5492d57901f" providerId="ADAL" clId="{F938E338-B0A4-4085-8DDB-A4652C571211}" dt="2024-03-11T20:19:15.518" v="4175" actId="2696"/>
        <pc:sldMkLst>
          <pc:docMk/>
          <pc:sldMk cId="1782812055" sldId="10595"/>
        </pc:sldMkLst>
        <pc:spChg chg="mod">
          <ac:chgData name="Seppinen Marjaana" userId="1f8e4390-5d1c-4ea1-8326-e5492d57901f" providerId="ADAL" clId="{F938E338-B0A4-4085-8DDB-A4652C571211}" dt="2024-03-11T20:00:49.890" v="3929" actId="20577"/>
          <ac:spMkLst>
            <pc:docMk/>
            <pc:sldMk cId="1782812055" sldId="10595"/>
            <ac:spMk id="2" creationId="{E7DB1E22-469A-7DE3-2FED-1E7F32985FD2}"/>
          </ac:spMkLst>
        </pc:spChg>
      </pc:sldChg>
      <pc:sldChg chg="modSp new del mod">
        <pc:chgData name="Seppinen Marjaana" userId="1f8e4390-5d1c-4ea1-8326-e5492d57901f" providerId="ADAL" clId="{F938E338-B0A4-4085-8DDB-A4652C571211}" dt="2024-03-10T08:45:33.696" v="3137" actId="2696"/>
        <pc:sldMkLst>
          <pc:docMk/>
          <pc:sldMk cId="457806611" sldId="10596"/>
        </pc:sldMkLst>
        <pc:spChg chg="mod">
          <ac:chgData name="Seppinen Marjaana" userId="1f8e4390-5d1c-4ea1-8326-e5492d57901f" providerId="ADAL" clId="{F938E338-B0A4-4085-8DDB-A4652C571211}" dt="2024-03-10T08:45:26.368" v="3135" actId="21"/>
          <ac:spMkLst>
            <pc:docMk/>
            <pc:sldMk cId="457806611" sldId="10596"/>
            <ac:spMk id="3" creationId="{C07A2E7E-CC62-C86D-157A-002D0CF13689}"/>
          </ac:spMkLst>
        </pc:spChg>
      </pc:sldChg>
      <pc:sldChg chg="addSp delSp modSp new mod ord modTransition modClrScheme chgLayout modNotesTx">
        <pc:chgData name="Seppinen Marjaana" userId="1f8e4390-5d1c-4ea1-8326-e5492d57901f" providerId="ADAL" clId="{F938E338-B0A4-4085-8DDB-A4652C571211}" dt="2024-03-12T14:39:41.164" v="11263" actId="20577"/>
        <pc:sldMkLst>
          <pc:docMk/>
          <pc:sldMk cId="3445314365" sldId="10596"/>
        </pc:sldMkLst>
        <pc:spChg chg="mod">
          <ac:chgData name="Seppinen Marjaana" userId="1f8e4390-5d1c-4ea1-8326-e5492d57901f" providerId="ADAL" clId="{F938E338-B0A4-4085-8DDB-A4652C571211}" dt="2024-03-12T14:29:35.544" v="11091" actId="21"/>
          <ac:spMkLst>
            <pc:docMk/>
            <pc:sldMk cId="3445314365" sldId="10596"/>
            <ac:spMk id="2" creationId="{A20DC4BB-2E9B-6E5E-996A-CDCD333F2C23}"/>
          </ac:spMkLst>
        </pc:spChg>
        <pc:spChg chg="add del mod ord">
          <ac:chgData name="Seppinen Marjaana" userId="1f8e4390-5d1c-4ea1-8326-e5492d57901f" providerId="ADAL" clId="{F938E338-B0A4-4085-8DDB-A4652C571211}" dt="2024-03-11T19:44:27.552" v="3665" actId="26606"/>
          <ac:spMkLst>
            <pc:docMk/>
            <pc:sldMk cId="3445314365" sldId="10596"/>
            <ac:spMk id="3" creationId="{507C2471-B2F6-8F42-D673-34838B1E94F0}"/>
          </ac:spMkLst>
        </pc:spChg>
        <pc:spChg chg="mod">
          <ac:chgData name="Seppinen Marjaana" userId="1f8e4390-5d1c-4ea1-8326-e5492d57901f" providerId="ADAL" clId="{F938E338-B0A4-4085-8DDB-A4652C571211}" dt="2024-03-11T19:44:27.552" v="3665" actId="26606"/>
          <ac:spMkLst>
            <pc:docMk/>
            <pc:sldMk cId="3445314365" sldId="10596"/>
            <ac:spMk id="4" creationId="{336908D0-F5A9-C4CB-0853-F57D8427EDA5}"/>
          </ac:spMkLst>
        </pc:spChg>
        <pc:spChg chg="add mod">
          <ac:chgData name="Seppinen Marjaana" userId="1f8e4390-5d1c-4ea1-8326-e5492d57901f" providerId="ADAL" clId="{F938E338-B0A4-4085-8DDB-A4652C571211}" dt="2024-03-12T14:29:29.192" v="11083" actId="1076"/>
          <ac:spMkLst>
            <pc:docMk/>
            <pc:sldMk cId="3445314365" sldId="10596"/>
            <ac:spMk id="8" creationId="{507C2471-B2F6-8F42-D673-34838B1E94F0}"/>
          </ac:spMkLst>
        </pc:spChg>
        <pc:graphicFrameChg chg="add del">
          <ac:chgData name="Seppinen Marjaana" userId="1f8e4390-5d1c-4ea1-8326-e5492d57901f" providerId="ADAL" clId="{F938E338-B0A4-4085-8DDB-A4652C571211}" dt="2024-03-12T05:21:42.455" v="6527"/>
          <ac:graphicFrameMkLst>
            <pc:docMk/>
            <pc:sldMk cId="3445314365" sldId="10596"/>
            <ac:graphicFrameMk id="5" creationId="{3AAE74F6-6A42-6419-A058-FB7D17CD7A1B}"/>
          </ac:graphicFrameMkLst>
        </pc:graphicFrameChg>
        <pc:graphicFrameChg chg="add del mod">
          <ac:chgData name="Seppinen Marjaana" userId="1f8e4390-5d1c-4ea1-8326-e5492d57901f" providerId="ADAL" clId="{F938E338-B0A4-4085-8DDB-A4652C571211}" dt="2024-03-11T19:44:27.536" v="3664" actId="26606"/>
          <ac:graphicFrameMkLst>
            <pc:docMk/>
            <pc:sldMk cId="3445314365" sldId="10596"/>
            <ac:graphicFrameMk id="6" creationId="{DE71B568-06FE-99F4-1DC1-D6A5AD0B4A64}"/>
          </ac:graphicFrameMkLst>
        </pc:graphicFrameChg>
        <pc:graphicFrameChg chg="add del">
          <ac:chgData name="Seppinen Marjaana" userId="1f8e4390-5d1c-4ea1-8326-e5492d57901f" providerId="ADAL" clId="{F938E338-B0A4-4085-8DDB-A4652C571211}" dt="2024-03-12T05:21:41.942" v="6526"/>
          <ac:graphicFrameMkLst>
            <pc:docMk/>
            <pc:sldMk cId="3445314365" sldId="10596"/>
            <ac:graphicFrameMk id="7" creationId="{2537A824-2B4C-EE74-96AF-A66E4E7EACD2}"/>
          </ac:graphicFrameMkLst>
        </pc:graphicFrameChg>
        <pc:graphicFrameChg chg="add del modGraphic">
          <ac:chgData name="Seppinen Marjaana" userId="1f8e4390-5d1c-4ea1-8326-e5492d57901f" providerId="ADAL" clId="{F938E338-B0A4-4085-8DDB-A4652C571211}" dt="2024-03-12T05:24:46.950" v="6529" actId="1032"/>
          <ac:graphicFrameMkLst>
            <pc:docMk/>
            <pc:sldMk cId="3445314365" sldId="10596"/>
            <ac:graphicFrameMk id="9" creationId="{C6B968D9-A30D-C963-91EF-E8D03D406712}"/>
          </ac:graphicFrameMkLst>
        </pc:graphicFrameChg>
      </pc:sldChg>
      <pc:sldChg chg="addSp modSp new mod ord modClrScheme chgLayout modNotesTx">
        <pc:chgData name="Seppinen Marjaana" userId="1f8e4390-5d1c-4ea1-8326-e5492d57901f" providerId="ADAL" clId="{F938E338-B0A4-4085-8DDB-A4652C571211}" dt="2024-03-12T14:34:51.827" v="11136" actId="26606"/>
        <pc:sldMkLst>
          <pc:docMk/>
          <pc:sldMk cId="3027760218" sldId="10597"/>
        </pc:sldMkLst>
        <pc:spChg chg="mod">
          <ac:chgData name="Seppinen Marjaana" userId="1f8e4390-5d1c-4ea1-8326-e5492d57901f" providerId="ADAL" clId="{F938E338-B0A4-4085-8DDB-A4652C571211}" dt="2024-03-12T14:34:51.827" v="11136" actId="26606"/>
          <ac:spMkLst>
            <pc:docMk/>
            <pc:sldMk cId="3027760218" sldId="10597"/>
            <ac:spMk id="2" creationId="{0BF196BB-8FC8-A442-1053-7BE7ED4A8CFE}"/>
          </ac:spMkLst>
        </pc:spChg>
        <pc:spChg chg="mod">
          <ac:chgData name="Seppinen Marjaana" userId="1f8e4390-5d1c-4ea1-8326-e5492d57901f" providerId="ADAL" clId="{F938E338-B0A4-4085-8DDB-A4652C571211}" dt="2024-03-12T14:34:51.827" v="11136" actId="26606"/>
          <ac:spMkLst>
            <pc:docMk/>
            <pc:sldMk cId="3027760218" sldId="10597"/>
            <ac:spMk id="3" creationId="{42E90925-B1E2-A81D-F13C-3ACCE2050E12}"/>
          </ac:spMkLst>
        </pc:spChg>
        <pc:spChg chg="mod ord">
          <ac:chgData name="Seppinen Marjaana" userId="1f8e4390-5d1c-4ea1-8326-e5492d57901f" providerId="ADAL" clId="{F938E338-B0A4-4085-8DDB-A4652C571211}" dt="2024-03-12T14:34:51.827" v="11136" actId="26606"/>
          <ac:spMkLst>
            <pc:docMk/>
            <pc:sldMk cId="3027760218" sldId="10597"/>
            <ac:spMk id="4" creationId="{08ACC304-A003-9576-EB20-C58F0EF90870}"/>
          </ac:spMkLst>
        </pc:spChg>
        <pc:picChg chg="add mod">
          <ac:chgData name="Seppinen Marjaana" userId="1f8e4390-5d1c-4ea1-8326-e5492d57901f" providerId="ADAL" clId="{F938E338-B0A4-4085-8DDB-A4652C571211}" dt="2024-03-12T14:34:51.827" v="11136" actId="26606"/>
          <ac:picMkLst>
            <pc:docMk/>
            <pc:sldMk cId="3027760218" sldId="10597"/>
            <ac:picMk id="5" creationId="{654678DE-C633-76A0-81F6-5AADABD3D75F}"/>
          </ac:picMkLst>
        </pc:picChg>
      </pc:sldChg>
      <pc:sldChg chg="add del">
        <pc:chgData name="Seppinen Marjaana" userId="1f8e4390-5d1c-4ea1-8326-e5492d57901f" providerId="ADAL" clId="{F938E338-B0A4-4085-8DDB-A4652C571211}" dt="2024-03-10T08:41:38.397" v="2831" actId="47"/>
        <pc:sldMkLst>
          <pc:docMk/>
          <pc:sldMk cId="3296889305" sldId="10597"/>
        </pc:sldMkLst>
      </pc:sldChg>
      <pc:sldChg chg="modSp new del mod ord modNotesTx">
        <pc:chgData name="Seppinen Marjaana" userId="1f8e4390-5d1c-4ea1-8326-e5492d57901f" providerId="ADAL" clId="{F938E338-B0A4-4085-8DDB-A4652C571211}" dt="2024-03-12T05:26:52.598" v="6558" actId="2696"/>
        <pc:sldMkLst>
          <pc:docMk/>
          <pc:sldMk cId="1886436383" sldId="10598"/>
        </pc:sldMkLst>
        <pc:spChg chg="mod">
          <ac:chgData name="Seppinen Marjaana" userId="1f8e4390-5d1c-4ea1-8326-e5492d57901f" providerId="ADAL" clId="{F938E338-B0A4-4085-8DDB-A4652C571211}" dt="2024-03-11T20:08:17.118" v="4032" actId="20577"/>
          <ac:spMkLst>
            <pc:docMk/>
            <pc:sldMk cId="1886436383" sldId="10598"/>
            <ac:spMk id="2" creationId="{C8A388A9-E318-66E0-2393-AE6E5C2B9D4D}"/>
          </ac:spMkLst>
        </pc:spChg>
        <pc:spChg chg="mod">
          <ac:chgData name="Seppinen Marjaana" userId="1f8e4390-5d1c-4ea1-8326-e5492d57901f" providerId="ADAL" clId="{F938E338-B0A4-4085-8DDB-A4652C571211}" dt="2024-03-12T05:26:37.865" v="6554" actId="21"/>
          <ac:spMkLst>
            <pc:docMk/>
            <pc:sldMk cId="1886436383" sldId="10598"/>
            <ac:spMk id="3" creationId="{E577A237-F07A-F7F8-4C56-E849048871AA}"/>
          </ac:spMkLst>
        </pc:spChg>
      </pc:sldChg>
      <pc:sldChg chg="modSp new del mod ord">
        <pc:chgData name="Seppinen Marjaana" userId="1f8e4390-5d1c-4ea1-8326-e5492d57901f" providerId="ADAL" clId="{F938E338-B0A4-4085-8DDB-A4652C571211}" dt="2024-03-12T12:56:36.298" v="9146" actId="47"/>
        <pc:sldMkLst>
          <pc:docMk/>
          <pc:sldMk cId="3566879665" sldId="10599"/>
        </pc:sldMkLst>
        <pc:spChg chg="mod">
          <ac:chgData name="Seppinen Marjaana" userId="1f8e4390-5d1c-4ea1-8326-e5492d57901f" providerId="ADAL" clId="{F938E338-B0A4-4085-8DDB-A4652C571211}" dt="2024-03-11T19:59:57.488" v="3906" actId="20577"/>
          <ac:spMkLst>
            <pc:docMk/>
            <pc:sldMk cId="3566879665" sldId="10599"/>
            <ac:spMk id="2" creationId="{46A43321-5E8D-6A5A-4411-FC25E0F242B7}"/>
          </ac:spMkLst>
        </pc:spChg>
      </pc:sldChg>
      <pc:sldChg chg="modSp add del mod modNotesTx">
        <pc:chgData name="Seppinen Marjaana" userId="1f8e4390-5d1c-4ea1-8326-e5492d57901f" providerId="ADAL" clId="{F938E338-B0A4-4085-8DDB-A4652C571211}" dt="2024-03-12T06:12:54.866" v="7868" actId="2696"/>
        <pc:sldMkLst>
          <pc:docMk/>
          <pc:sldMk cId="2268241058" sldId="10600"/>
        </pc:sldMkLst>
        <pc:spChg chg="mod">
          <ac:chgData name="Seppinen Marjaana" userId="1f8e4390-5d1c-4ea1-8326-e5492d57901f" providerId="ADAL" clId="{F938E338-B0A4-4085-8DDB-A4652C571211}" dt="2024-03-12T05:49:49.675" v="7537" actId="21"/>
          <ac:spMkLst>
            <pc:docMk/>
            <pc:sldMk cId="2268241058" sldId="10600"/>
            <ac:spMk id="3" creationId="{E577A237-F07A-F7F8-4C56-E849048871AA}"/>
          </ac:spMkLst>
        </pc:spChg>
      </pc:sldChg>
      <pc:sldChg chg="modSp new del mod">
        <pc:chgData name="Seppinen Marjaana" userId="1f8e4390-5d1c-4ea1-8326-e5492d57901f" providerId="ADAL" clId="{F938E338-B0A4-4085-8DDB-A4652C571211}" dt="2024-03-12T05:27:00.743" v="6559" actId="2696"/>
        <pc:sldMkLst>
          <pc:docMk/>
          <pc:sldMk cId="1067022581" sldId="10601"/>
        </pc:sldMkLst>
        <pc:spChg chg="mod">
          <ac:chgData name="Seppinen Marjaana" userId="1f8e4390-5d1c-4ea1-8326-e5492d57901f" providerId="ADAL" clId="{F938E338-B0A4-4085-8DDB-A4652C571211}" dt="2024-03-12T05:26:05.113" v="6548" actId="21"/>
          <ac:spMkLst>
            <pc:docMk/>
            <pc:sldMk cId="1067022581" sldId="10601"/>
            <ac:spMk id="4" creationId="{96511F16-6C41-7C9E-A233-4BA572E9A13D}"/>
          </ac:spMkLst>
        </pc:spChg>
      </pc:sldChg>
      <pc:sldChg chg="addSp modSp new mod ord modNotesTx">
        <pc:chgData name="Seppinen Marjaana" userId="1f8e4390-5d1c-4ea1-8326-e5492d57901f" providerId="ADAL" clId="{F938E338-B0A4-4085-8DDB-A4652C571211}" dt="2024-03-13T10:04:03.822" v="12239" actId="20577"/>
        <pc:sldMkLst>
          <pc:docMk/>
          <pc:sldMk cId="1170730682" sldId="10601"/>
        </pc:sldMkLst>
        <pc:spChg chg="mod">
          <ac:chgData name="Seppinen Marjaana" userId="1f8e4390-5d1c-4ea1-8326-e5492d57901f" providerId="ADAL" clId="{F938E338-B0A4-4085-8DDB-A4652C571211}" dt="2024-03-12T05:44:22.820" v="7483" actId="20577"/>
          <ac:spMkLst>
            <pc:docMk/>
            <pc:sldMk cId="1170730682" sldId="10601"/>
            <ac:spMk id="2" creationId="{DD933E76-B40D-830A-698C-06179DC594E9}"/>
          </ac:spMkLst>
        </pc:spChg>
        <pc:spChg chg="mod">
          <ac:chgData name="Seppinen Marjaana" userId="1f8e4390-5d1c-4ea1-8326-e5492d57901f" providerId="ADAL" clId="{F938E338-B0A4-4085-8DDB-A4652C571211}" dt="2024-03-12T14:00:25.649" v="9271" actId="20577"/>
          <ac:spMkLst>
            <pc:docMk/>
            <pc:sldMk cId="1170730682" sldId="10601"/>
            <ac:spMk id="3" creationId="{89A27A34-A032-E400-81BF-6171A711F886}"/>
          </ac:spMkLst>
        </pc:spChg>
        <pc:picChg chg="add mod">
          <ac:chgData name="Seppinen Marjaana" userId="1f8e4390-5d1c-4ea1-8326-e5492d57901f" providerId="ADAL" clId="{F938E338-B0A4-4085-8DDB-A4652C571211}" dt="2024-03-12T05:46:11.508" v="7490" actId="1076"/>
          <ac:picMkLst>
            <pc:docMk/>
            <pc:sldMk cId="1170730682" sldId="10601"/>
            <ac:picMk id="5" creationId="{3F3141FF-D160-963C-5996-7B84C9A7BDB7}"/>
          </ac:picMkLst>
        </pc:picChg>
      </pc:sldChg>
      <pc:sldChg chg="addSp modSp add mod ord modClrScheme chgLayout modNotesTx">
        <pc:chgData name="Seppinen Marjaana" userId="1f8e4390-5d1c-4ea1-8326-e5492d57901f" providerId="ADAL" clId="{F938E338-B0A4-4085-8DDB-A4652C571211}" dt="2024-03-12T14:27:43.411" v="11061" actId="20577"/>
        <pc:sldMkLst>
          <pc:docMk/>
          <pc:sldMk cId="4232087456" sldId="10602"/>
        </pc:sldMkLst>
        <pc:spChg chg="mod">
          <ac:chgData name="Seppinen Marjaana" userId="1f8e4390-5d1c-4ea1-8326-e5492d57901f" providerId="ADAL" clId="{F938E338-B0A4-4085-8DDB-A4652C571211}" dt="2024-03-12T12:53:09.844" v="8993" actId="26606"/>
          <ac:spMkLst>
            <pc:docMk/>
            <pc:sldMk cId="4232087456" sldId="10602"/>
            <ac:spMk id="2" creationId="{0BF196BB-8FC8-A442-1053-7BE7ED4A8CFE}"/>
          </ac:spMkLst>
        </pc:spChg>
        <pc:spChg chg="mod">
          <ac:chgData name="Seppinen Marjaana" userId="1f8e4390-5d1c-4ea1-8326-e5492d57901f" providerId="ADAL" clId="{F938E338-B0A4-4085-8DDB-A4652C571211}" dt="2024-03-12T14:24:01.754" v="10963" actId="20577"/>
          <ac:spMkLst>
            <pc:docMk/>
            <pc:sldMk cId="4232087456" sldId="10602"/>
            <ac:spMk id="3" creationId="{42E90925-B1E2-A81D-F13C-3ACCE2050E12}"/>
          </ac:spMkLst>
        </pc:spChg>
        <pc:spChg chg="mod ord">
          <ac:chgData name="Seppinen Marjaana" userId="1f8e4390-5d1c-4ea1-8326-e5492d57901f" providerId="ADAL" clId="{F938E338-B0A4-4085-8DDB-A4652C571211}" dt="2024-03-12T12:53:09.844" v="8993" actId="26606"/>
          <ac:spMkLst>
            <pc:docMk/>
            <pc:sldMk cId="4232087456" sldId="10602"/>
            <ac:spMk id="4" creationId="{08ACC304-A003-9576-EB20-C58F0EF90870}"/>
          </ac:spMkLst>
        </pc:spChg>
        <pc:picChg chg="add mod">
          <ac:chgData name="Seppinen Marjaana" userId="1f8e4390-5d1c-4ea1-8326-e5492d57901f" providerId="ADAL" clId="{F938E338-B0A4-4085-8DDB-A4652C571211}" dt="2024-03-12T12:53:09.844" v="8993" actId="26606"/>
          <ac:picMkLst>
            <pc:docMk/>
            <pc:sldMk cId="4232087456" sldId="10602"/>
            <ac:picMk id="5" creationId="{E2D92641-8FFF-BE02-330D-387D5C85EDBC}"/>
          </ac:picMkLst>
        </pc:picChg>
      </pc:sldChg>
      <pc:sldChg chg="modSp add mod modNotesTx">
        <pc:chgData name="Seppinen Marjaana" userId="1f8e4390-5d1c-4ea1-8326-e5492d57901f" providerId="ADAL" clId="{F938E338-B0A4-4085-8DDB-A4652C571211}" dt="2024-03-12T06:53:54.371" v="8240" actId="20577"/>
        <pc:sldMkLst>
          <pc:docMk/>
          <pc:sldMk cId="1281895312" sldId="10608"/>
        </pc:sldMkLst>
        <pc:spChg chg="mod">
          <ac:chgData name="Seppinen Marjaana" userId="1f8e4390-5d1c-4ea1-8326-e5492d57901f" providerId="ADAL" clId="{F938E338-B0A4-4085-8DDB-A4652C571211}" dt="2024-03-12T06:20:55.046" v="8139" actId="20577"/>
          <ac:spMkLst>
            <pc:docMk/>
            <pc:sldMk cId="1281895312" sldId="10608"/>
            <ac:spMk id="2" creationId="{DC28268D-2FB8-BC2B-F6E2-9195F56A40BD}"/>
          </ac:spMkLst>
        </pc:spChg>
      </pc:sldChg>
      <pc:sldChg chg="modSp del mod">
        <pc:chgData name="Seppinen Marjaana" userId="1f8e4390-5d1c-4ea1-8326-e5492d57901f" providerId="ADAL" clId="{F938E338-B0A4-4085-8DDB-A4652C571211}" dt="2024-03-12T14:40:31.012" v="11271" actId="2696"/>
        <pc:sldMkLst>
          <pc:docMk/>
          <pc:sldMk cId="67660037" sldId="10609"/>
        </pc:sldMkLst>
        <pc:spChg chg="mod">
          <ac:chgData name="Seppinen Marjaana" userId="1f8e4390-5d1c-4ea1-8326-e5492d57901f" providerId="ADAL" clId="{F938E338-B0A4-4085-8DDB-A4652C571211}" dt="2024-03-12T14:40:14.323" v="11264" actId="21"/>
          <ac:spMkLst>
            <pc:docMk/>
            <pc:sldMk cId="67660037" sldId="10609"/>
            <ac:spMk id="3" creationId="{AE47490A-C763-FA27-F44C-897390379850}"/>
          </ac:spMkLst>
        </pc:spChg>
      </pc:sldChg>
      <pc:sldChg chg="modSp new del mod ord">
        <pc:chgData name="Seppinen Marjaana" userId="1f8e4390-5d1c-4ea1-8326-e5492d57901f" providerId="ADAL" clId="{F938E338-B0A4-4085-8DDB-A4652C571211}" dt="2024-03-12T12:57:35.896" v="9181" actId="2696"/>
        <pc:sldMkLst>
          <pc:docMk/>
          <pc:sldMk cId="89418969" sldId="10610"/>
        </pc:sldMkLst>
        <pc:spChg chg="mod">
          <ac:chgData name="Seppinen Marjaana" userId="1f8e4390-5d1c-4ea1-8326-e5492d57901f" providerId="ADAL" clId="{F938E338-B0A4-4085-8DDB-A4652C571211}" dt="2024-03-12T12:56:33.064" v="9145" actId="20577"/>
          <ac:spMkLst>
            <pc:docMk/>
            <pc:sldMk cId="89418969" sldId="10610"/>
            <ac:spMk id="2" creationId="{0AB69613-23F9-0530-0C6B-7A5CC216FB33}"/>
          </ac:spMkLst>
        </pc:spChg>
      </pc:sldChg>
      <pc:sldChg chg="new del">
        <pc:chgData name="Seppinen Marjaana" userId="1f8e4390-5d1c-4ea1-8326-e5492d57901f" providerId="ADAL" clId="{F938E338-B0A4-4085-8DDB-A4652C571211}" dt="2024-03-12T12:56:06.269" v="9111" actId="680"/>
        <pc:sldMkLst>
          <pc:docMk/>
          <pc:sldMk cId="1812964610" sldId="10610"/>
        </pc:sldMkLst>
      </pc:sldChg>
      <pc:sldChg chg="modSp new mod ord">
        <pc:chgData name="Seppinen Marjaana" userId="1f8e4390-5d1c-4ea1-8326-e5492d57901f" providerId="ADAL" clId="{F938E338-B0A4-4085-8DDB-A4652C571211}" dt="2024-03-12T18:27:43.125" v="11484" actId="108"/>
        <pc:sldMkLst>
          <pc:docMk/>
          <pc:sldMk cId="685838477" sldId="10611"/>
        </pc:sldMkLst>
        <pc:spChg chg="mod">
          <ac:chgData name="Seppinen Marjaana" userId="1f8e4390-5d1c-4ea1-8326-e5492d57901f" providerId="ADAL" clId="{F938E338-B0A4-4085-8DDB-A4652C571211}" dt="2024-03-12T18:27:04.224" v="11479" actId="21"/>
          <ac:spMkLst>
            <pc:docMk/>
            <pc:sldMk cId="685838477" sldId="10611"/>
            <ac:spMk id="2" creationId="{AF74739D-5073-5A38-9E1E-A6780AA87E2F}"/>
          </ac:spMkLst>
        </pc:spChg>
        <pc:spChg chg="mod">
          <ac:chgData name="Seppinen Marjaana" userId="1f8e4390-5d1c-4ea1-8326-e5492d57901f" providerId="ADAL" clId="{F938E338-B0A4-4085-8DDB-A4652C571211}" dt="2024-03-12T18:27:43.125" v="11484" actId="108"/>
          <ac:spMkLst>
            <pc:docMk/>
            <pc:sldMk cId="685838477" sldId="10611"/>
            <ac:spMk id="3" creationId="{503029DD-34A5-CF3D-876C-32674EBCF608}"/>
          </ac:spMkLst>
        </pc:spChg>
      </pc:sldChg>
      <pc:sldChg chg="modSp new mod">
        <pc:chgData name="Seppinen Marjaana" userId="1f8e4390-5d1c-4ea1-8326-e5492d57901f" providerId="ADAL" clId="{F938E338-B0A4-4085-8DDB-A4652C571211}" dt="2024-03-13T10:11:35.278" v="12283" actId="113"/>
        <pc:sldMkLst>
          <pc:docMk/>
          <pc:sldMk cId="34164865" sldId="10612"/>
        </pc:sldMkLst>
        <pc:spChg chg="mod">
          <ac:chgData name="Seppinen Marjaana" userId="1f8e4390-5d1c-4ea1-8326-e5492d57901f" providerId="ADAL" clId="{F938E338-B0A4-4085-8DDB-A4652C571211}" dt="2024-03-12T18:34:58.628" v="11751"/>
          <ac:spMkLst>
            <pc:docMk/>
            <pc:sldMk cId="34164865" sldId="10612"/>
            <ac:spMk id="2" creationId="{BF67E691-B98F-3BC7-672F-742E671D6263}"/>
          </ac:spMkLst>
        </pc:spChg>
        <pc:spChg chg="mod">
          <ac:chgData name="Seppinen Marjaana" userId="1f8e4390-5d1c-4ea1-8326-e5492d57901f" providerId="ADAL" clId="{F938E338-B0A4-4085-8DDB-A4652C571211}" dt="2024-03-13T10:11:35.278" v="12283" actId="113"/>
          <ac:spMkLst>
            <pc:docMk/>
            <pc:sldMk cId="34164865" sldId="10612"/>
            <ac:spMk id="3" creationId="{6F1280E2-BB97-24F0-BB94-81B57D4C1C5B}"/>
          </ac:spMkLst>
        </pc:spChg>
      </pc:sldChg>
      <pc:sldChg chg="new del">
        <pc:chgData name="Seppinen Marjaana" userId="1f8e4390-5d1c-4ea1-8326-e5492d57901f" providerId="ADAL" clId="{F938E338-B0A4-4085-8DDB-A4652C571211}" dt="2024-03-13T09:50:22.991" v="11754" actId="680"/>
        <pc:sldMkLst>
          <pc:docMk/>
          <pc:sldMk cId="858724489" sldId="10613"/>
        </pc:sldMkLst>
      </pc:sldChg>
      <pc:sldChg chg="modSp add del mod ord">
        <pc:chgData name="Seppinen Marjaana" userId="1f8e4390-5d1c-4ea1-8326-e5492d57901f" providerId="ADAL" clId="{F938E338-B0A4-4085-8DDB-A4652C571211}" dt="2024-02-21T08:08:46.786" v="513" actId="47"/>
        <pc:sldMkLst>
          <pc:docMk/>
          <pc:sldMk cId="4247855381" sldId="2076138086"/>
        </pc:sldMkLst>
        <pc:spChg chg="mod">
          <ac:chgData name="Seppinen Marjaana" userId="1f8e4390-5d1c-4ea1-8326-e5492d57901f" providerId="ADAL" clId="{F938E338-B0A4-4085-8DDB-A4652C571211}" dt="2024-02-21T08:06:57.757" v="504" actId="255"/>
          <ac:spMkLst>
            <pc:docMk/>
            <pc:sldMk cId="4247855381" sldId="2076138086"/>
            <ac:spMk id="2" creationId="{C95F907F-E07A-4924-9C22-30D82EBE3680}"/>
          </ac:spMkLst>
        </pc:spChg>
      </pc:sldChg>
      <pc:sldChg chg="add del">
        <pc:chgData name="Seppinen Marjaana" userId="1f8e4390-5d1c-4ea1-8326-e5492d57901f" providerId="ADAL" clId="{F938E338-B0A4-4085-8DDB-A4652C571211}" dt="2024-02-21T08:07:21.139" v="508"/>
        <pc:sldMkLst>
          <pc:docMk/>
          <pc:sldMk cId="3118133112" sldId="2076138087"/>
        </pc:sldMkLst>
      </pc:sldChg>
      <pc:sldMasterChg chg="delSldLayout">
        <pc:chgData name="Seppinen Marjaana" userId="1f8e4390-5d1c-4ea1-8326-e5492d57901f" providerId="ADAL" clId="{F938E338-B0A4-4085-8DDB-A4652C571211}" dt="2024-03-11T20:00:02.616" v="3907" actId="2696"/>
        <pc:sldMasterMkLst>
          <pc:docMk/>
          <pc:sldMasterMk cId="2463628820" sldId="2147483737"/>
        </pc:sldMasterMkLst>
        <pc:sldLayoutChg chg="del">
          <pc:chgData name="Seppinen Marjaana" userId="1f8e4390-5d1c-4ea1-8326-e5492d57901f" providerId="ADAL" clId="{F938E338-B0A4-4085-8DDB-A4652C571211}" dt="2024-03-11T20:00:02.616" v="3907" actId="2696"/>
          <pc:sldLayoutMkLst>
            <pc:docMk/>
            <pc:sldMasterMk cId="2463628820" sldId="2147483737"/>
            <pc:sldLayoutMk cId="3188130543" sldId="2147483791"/>
          </pc:sldLayoutMkLst>
        </pc:sldLayoutChg>
      </pc:sldMasterChg>
    </pc:docChg>
  </pc:docChgLst>
  <pc:docChgLst>
    <pc:chgData name="Seppinen Marjaana" userId="S::marjaana.seppinen@kuntaliitto.fi::1f8e4390-5d1c-4ea1-8326-e5492d57901f" providerId="AD" clId="Web-{26F9F46D-3E94-2B4F-B2E2-6D25682E662E}"/>
    <pc:docChg chg="addSld modSld">
      <pc:chgData name="Seppinen Marjaana" userId="S::marjaana.seppinen@kuntaliitto.fi::1f8e4390-5d1c-4ea1-8326-e5492d57901f" providerId="AD" clId="Web-{26F9F46D-3E94-2B4F-B2E2-6D25682E662E}" dt="2024-03-12T10:51:00.051" v="479"/>
      <pc:docMkLst>
        <pc:docMk/>
      </pc:docMkLst>
      <pc:sldChg chg="modNotes">
        <pc:chgData name="Seppinen Marjaana" userId="S::marjaana.seppinen@kuntaliitto.fi::1f8e4390-5d1c-4ea1-8326-e5492d57901f" providerId="AD" clId="Web-{26F9F46D-3E94-2B4F-B2E2-6D25682E662E}" dt="2024-03-12T10:12:55.502" v="453"/>
        <pc:sldMkLst>
          <pc:docMk/>
          <pc:sldMk cId="3406270791" sldId="2249"/>
        </pc:sldMkLst>
      </pc:sldChg>
      <pc:sldChg chg="modSp modNotes">
        <pc:chgData name="Seppinen Marjaana" userId="S::marjaana.seppinen@kuntaliitto.fi::1f8e4390-5d1c-4ea1-8326-e5492d57901f" providerId="AD" clId="Web-{26F9F46D-3E94-2B4F-B2E2-6D25682E662E}" dt="2024-03-12T10:07:59.136" v="218"/>
        <pc:sldMkLst>
          <pc:docMk/>
          <pc:sldMk cId="1273865797" sldId="10580"/>
        </pc:sldMkLst>
        <pc:spChg chg="mod">
          <ac:chgData name="Seppinen Marjaana" userId="S::marjaana.seppinen@kuntaliitto.fi::1f8e4390-5d1c-4ea1-8326-e5492d57901f" providerId="AD" clId="Web-{26F9F46D-3E94-2B4F-B2E2-6D25682E662E}" dt="2024-03-12T10:07:41.776" v="210" actId="20577"/>
          <ac:spMkLst>
            <pc:docMk/>
            <pc:sldMk cId="1273865797" sldId="10580"/>
            <ac:spMk id="2" creationId="{2948F26D-BF9F-A861-69A0-4F90B1B9D2DD}"/>
          </ac:spMkLst>
        </pc:spChg>
        <pc:spChg chg="mod">
          <ac:chgData name="Seppinen Marjaana" userId="S::marjaana.seppinen@kuntaliitto.fi::1f8e4390-5d1c-4ea1-8326-e5492d57901f" providerId="AD" clId="Web-{26F9F46D-3E94-2B4F-B2E2-6D25682E662E}" dt="2024-03-12T10:07:42.964" v="213" actId="20577"/>
          <ac:spMkLst>
            <pc:docMk/>
            <pc:sldMk cId="1273865797" sldId="10580"/>
            <ac:spMk id="3" creationId="{AE47490A-C763-FA27-F44C-897390379850}"/>
          </ac:spMkLst>
        </pc:spChg>
      </pc:sldChg>
      <pc:sldChg chg="modSp">
        <pc:chgData name="Seppinen Marjaana" userId="S::marjaana.seppinen@kuntaliitto.fi::1f8e4390-5d1c-4ea1-8326-e5492d57901f" providerId="AD" clId="Web-{26F9F46D-3E94-2B4F-B2E2-6D25682E662E}" dt="2024-03-12T08:34:07.972" v="147" actId="20577"/>
        <pc:sldMkLst>
          <pc:docMk/>
          <pc:sldMk cId="1837542522" sldId="10587"/>
        </pc:sldMkLst>
        <pc:spChg chg="mod">
          <ac:chgData name="Seppinen Marjaana" userId="S::marjaana.seppinen@kuntaliitto.fi::1f8e4390-5d1c-4ea1-8326-e5492d57901f" providerId="AD" clId="Web-{26F9F46D-3E94-2B4F-B2E2-6D25682E662E}" dt="2024-03-12T08:34:07.972" v="147" actId="20577"/>
          <ac:spMkLst>
            <pc:docMk/>
            <pc:sldMk cId="1837542522" sldId="10587"/>
            <ac:spMk id="3" creationId="{24B2C9CE-E746-A636-5C1B-877CC8AD3280}"/>
          </ac:spMkLst>
        </pc:spChg>
      </pc:sldChg>
      <pc:sldChg chg="modSp modNotes">
        <pc:chgData name="Seppinen Marjaana" userId="S::marjaana.seppinen@kuntaliitto.fi::1f8e4390-5d1c-4ea1-8326-e5492d57901f" providerId="AD" clId="Web-{26F9F46D-3E94-2B4F-B2E2-6D25682E662E}" dt="2024-03-12T10:51:00.051" v="479"/>
        <pc:sldMkLst>
          <pc:docMk/>
          <pc:sldMk cId="3027760218" sldId="10597"/>
        </pc:sldMkLst>
        <pc:spChg chg="mod">
          <ac:chgData name="Seppinen Marjaana" userId="S::marjaana.seppinen@kuntaliitto.fi::1f8e4390-5d1c-4ea1-8326-e5492d57901f" providerId="AD" clId="Web-{26F9F46D-3E94-2B4F-B2E2-6D25682E662E}" dt="2024-03-12T10:07:01.822" v="186" actId="20577"/>
          <ac:spMkLst>
            <pc:docMk/>
            <pc:sldMk cId="3027760218" sldId="10597"/>
            <ac:spMk id="2" creationId="{0BF196BB-8FC8-A442-1053-7BE7ED4A8CFE}"/>
          </ac:spMkLst>
        </pc:spChg>
      </pc:sldChg>
      <pc:sldChg chg="modSp">
        <pc:chgData name="Seppinen Marjaana" userId="S::marjaana.seppinen@kuntaliitto.fi::1f8e4390-5d1c-4ea1-8326-e5492d57901f" providerId="AD" clId="Web-{26F9F46D-3E94-2B4F-B2E2-6D25682E662E}" dt="2024-03-12T10:10:35.608" v="308" actId="20577"/>
        <pc:sldMkLst>
          <pc:docMk/>
          <pc:sldMk cId="1170730682" sldId="10601"/>
        </pc:sldMkLst>
        <pc:spChg chg="mod">
          <ac:chgData name="Seppinen Marjaana" userId="S::marjaana.seppinen@kuntaliitto.fi::1f8e4390-5d1c-4ea1-8326-e5492d57901f" providerId="AD" clId="Web-{26F9F46D-3E94-2B4F-B2E2-6D25682E662E}" dt="2024-03-12T10:10:35.608" v="308" actId="20577"/>
          <ac:spMkLst>
            <pc:docMk/>
            <pc:sldMk cId="1170730682" sldId="10601"/>
            <ac:spMk id="3" creationId="{89A27A34-A032-E400-81BF-6171A711F886}"/>
          </ac:spMkLst>
        </pc:spChg>
      </pc:sldChg>
      <pc:sldChg chg="add replId">
        <pc:chgData name="Seppinen Marjaana" userId="S::marjaana.seppinen@kuntaliitto.fi::1f8e4390-5d1c-4ea1-8326-e5492d57901f" providerId="AD" clId="Web-{26F9F46D-3E94-2B4F-B2E2-6D25682E662E}" dt="2024-03-12T10:07:32.589" v="208"/>
        <pc:sldMkLst>
          <pc:docMk/>
          <pc:sldMk cId="67660037" sldId="10609"/>
        </pc:sldMkLst>
      </pc:sldChg>
    </pc:docChg>
  </pc:docChgLst>
  <pc:docChgLst>
    <pc:chgData name="Seppinen Marjaana" userId="S::marjaana.seppinen@kuntaliitto.fi::1f8e4390-5d1c-4ea1-8326-e5492d57901f" providerId="AD" clId="Web-{201A847E-6807-1240-F379-D097C89DABE4}"/>
    <pc:docChg chg="modSld">
      <pc:chgData name="Seppinen Marjaana" userId="S::marjaana.seppinen@kuntaliitto.fi::1f8e4390-5d1c-4ea1-8326-e5492d57901f" providerId="AD" clId="Web-{201A847E-6807-1240-F379-D097C89DABE4}" dt="2024-03-12T15:06:24.887" v="27"/>
      <pc:docMkLst>
        <pc:docMk/>
      </pc:docMkLst>
      <pc:sldChg chg="modNotes">
        <pc:chgData name="Seppinen Marjaana" userId="S::marjaana.seppinen@kuntaliitto.fi::1f8e4390-5d1c-4ea1-8326-e5492d57901f" providerId="AD" clId="Web-{201A847E-6807-1240-F379-D097C89DABE4}" dt="2024-03-12T15:04:43.899" v="7"/>
        <pc:sldMkLst>
          <pc:docMk/>
          <pc:sldMk cId="3406270791" sldId="2249"/>
        </pc:sldMkLst>
      </pc:sldChg>
      <pc:sldChg chg="modNotes">
        <pc:chgData name="Seppinen Marjaana" userId="S::marjaana.seppinen@kuntaliitto.fi::1f8e4390-5d1c-4ea1-8326-e5492d57901f" providerId="AD" clId="Web-{201A847E-6807-1240-F379-D097C89DABE4}" dt="2024-03-12T15:06:16.089" v="24"/>
        <pc:sldMkLst>
          <pc:docMk/>
          <pc:sldMk cId="3027760218" sldId="10597"/>
        </pc:sldMkLst>
      </pc:sldChg>
      <pc:sldChg chg="modNotes">
        <pc:chgData name="Seppinen Marjaana" userId="S::marjaana.seppinen@kuntaliitto.fi::1f8e4390-5d1c-4ea1-8326-e5492d57901f" providerId="AD" clId="Web-{201A847E-6807-1240-F379-D097C89DABE4}" dt="2024-03-12T15:06:24.887" v="27"/>
        <pc:sldMkLst>
          <pc:docMk/>
          <pc:sldMk cId="4232087456" sldId="10602"/>
        </pc:sldMkLst>
      </pc:sldChg>
    </pc:docChg>
  </pc:docChgLst>
  <pc:docChgLst>
    <pc:chgData name="Riipinen Miira" userId="6c8f34ec-e773-4b3b-bd62-a05d4c100eef" providerId="ADAL" clId="{5229881B-C189-431A-AD16-5221706C5026}"/>
    <pc:docChg chg="custSel modSld">
      <pc:chgData name="Riipinen Miira" userId="6c8f34ec-e773-4b3b-bd62-a05d4c100eef" providerId="ADAL" clId="{5229881B-C189-431A-AD16-5221706C5026}" dt="2024-03-13T09:34:36.880" v="549" actId="20577"/>
      <pc:docMkLst>
        <pc:docMk/>
      </pc:docMkLst>
      <pc:sldChg chg="modSp mod modNotesTx">
        <pc:chgData name="Riipinen Miira" userId="6c8f34ec-e773-4b3b-bd62-a05d4c100eef" providerId="ADAL" clId="{5229881B-C189-431A-AD16-5221706C5026}" dt="2024-03-13T09:34:36.880" v="549" actId="20577"/>
        <pc:sldMkLst>
          <pc:docMk/>
          <pc:sldMk cId="3027760218" sldId="10597"/>
        </pc:sldMkLst>
        <pc:spChg chg="mod">
          <ac:chgData name="Riipinen Miira" userId="6c8f34ec-e773-4b3b-bd62-a05d4c100eef" providerId="ADAL" clId="{5229881B-C189-431A-AD16-5221706C5026}" dt="2024-03-13T09:26:54.731" v="178" actId="20577"/>
          <ac:spMkLst>
            <pc:docMk/>
            <pc:sldMk cId="3027760218" sldId="10597"/>
            <ac:spMk id="3" creationId="{42E90925-B1E2-A81D-F13C-3ACCE2050E1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0478ED3-B612-4193-BFB3-30640D50ACE2}" type="datetimeFigureOut">
              <a:rPr lang="fi-FI" sz="800" smtClean="0"/>
              <a:t>10.3.2024</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5EF1D2-EDBA-4B30-9DEE-0BEBDA91FEA7}" type="slidenum">
              <a:rPr lang="fi-FI" sz="800" smtClean="0"/>
              <a:t>‹#›</a:t>
            </a:fld>
            <a:endParaRPr lang="fi-FI" sz="800"/>
          </a:p>
        </p:txBody>
      </p:sp>
    </p:spTree>
    <p:extLst>
      <p:ext uri="{BB962C8B-B14F-4D97-AF65-F5344CB8AC3E}">
        <p14:creationId xmlns:p14="http://schemas.microsoft.com/office/powerpoint/2010/main" val="390966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0A258E9B-EF9A-4277-B3A7-6483215B4E3F}" type="datetimeFigureOut">
              <a:rPr lang="fi-FI" smtClean="0"/>
              <a:pPr/>
              <a:t>10.3.2024</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C23CFE97-E977-4A8B-BB69-50F617FD6581}" type="slidenum">
              <a:rPr lang="fi-FI" smtClean="0"/>
              <a:pPr/>
              <a:t>‹#›</a:t>
            </a:fld>
            <a:endParaRPr lang="fi-FI"/>
          </a:p>
        </p:txBody>
      </p:sp>
    </p:spTree>
    <p:extLst>
      <p:ext uri="{BB962C8B-B14F-4D97-AF65-F5344CB8AC3E}">
        <p14:creationId xmlns:p14="http://schemas.microsoft.com/office/powerpoint/2010/main" val="66932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kuntaliitto.fi/ajankohtaista/2020/miten-ilmastonmuutokseen-voidaan-vaikuttaa-kunnissa-tukipaketti-kuntie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kuntaliitto.fi/tiedotteet/2024/selvitys-45-prosenttia-kuntien-asioista-juontaa-juurensa-euhu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untaliitto.fi/tapahtumat/2024/milta-nayttaa-kuntien-ilmastotyo-vuonna-2024-webinaar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video alustuksena: miten ilmastonmuutokseen voidaan vaikuttaa kunnissa? </a:t>
            </a:r>
            <a:r>
              <a:rPr lang="fi-FI" sz="1800" u="sng" dirty="0">
                <a:solidFill>
                  <a:srgbClr val="0563C1"/>
                </a:solidFill>
                <a:effectLst/>
                <a:latin typeface="Calibri" panose="020F0502020204030204" pitchFamily="34" charset="0"/>
                <a:ea typeface="Calibri" panose="020F0502020204030204" pitchFamily="34" charset="0"/>
                <a:hlinkClick r:id="rId3"/>
              </a:rPr>
              <a:t>Miten ilmastonmuutokseen voidaan vaikuttaa kunnissa? Tukipaketti kuntien ilmastotyön tueksi julkaistu | Kuntaliitto.fi</a:t>
            </a:r>
            <a:r>
              <a:rPr lang="fi-FI" sz="1800" dirty="0">
                <a:effectLst/>
                <a:latin typeface="Calibri" panose="020F0502020204030204" pitchFamily="34" charset="0"/>
                <a:ea typeface="Calibri" panose="020F0502020204030204" pitchFamily="34" charset="0"/>
              </a:rPr>
              <a:t> </a:t>
            </a:r>
            <a:r>
              <a:rPr lang="fi-FI" sz="1800" b="1" dirty="0">
                <a:effectLst/>
                <a:latin typeface="Calibri" panose="020F0502020204030204" pitchFamily="34" charset="0"/>
                <a:ea typeface="Calibri" panose="020F0502020204030204" pitchFamily="34" charset="0"/>
              </a:rPr>
              <a:t> </a:t>
            </a:r>
            <a:endParaRPr lang="fi-FI" dirty="0"/>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a:t>
            </a:fld>
            <a:endParaRPr lang="fi-FI"/>
          </a:p>
        </p:txBody>
      </p:sp>
    </p:spTree>
    <p:extLst>
      <p:ext uri="{BB962C8B-B14F-4D97-AF65-F5344CB8AC3E}">
        <p14:creationId xmlns:p14="http://schemas.microsoft.com/office/powerpoint/2010/main" val="4066774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800" dirty="0">
              <a:effectLst/>
              <a:latin typeface="Calibri" panose="020F0502020204030204" pitchFamily="34" charset="0"/>
              <a:ea typeface="Calibri" panose="020F0502020204030204" pitchFamily="34" charset="0"/>
              <a:cs typeface="Calibri"/>
            </a:endParaRPr>
          </a:p>
          <a:p>
            <a:pPr marL="285750" indent="-285750">
              <a:buFont typeface="Arial" panose="020B0604020202020204" pitchFamily="34" charset="0"/>
              <a:buChar char="•"/>
            </a:pPr>
            <a:r>
              <a:rPr lang="fi-FI" sz="1800" dirty="0">
                <a:effectLst/>
                <a:latin typeface="Calibri" panose="020F0502020204030204" pitchFamily="34" charset="0"/>
                <a:ea typeface="Calibri" panose="020F0502020204030204" pitchFamily="34" charset="0"/>
              </a:rPr>
              <a:t>Poukkoileva lainsäädäntö</a:t>
            </a:r>
          </a:p>
          <a:p>
            <a:pPr marL="342900" lvl="0" indent="-342900">
              <a:buFont typeface="Symbol" panose="05050102010706020507" pitchFamily="18" charset="2"/>
              <a:buChar char=""/>
            </a:pPr>
            <a:r>
              <a:rPr lang="fi-FI" sz="1800" dirty="0">
                <a:solidFill>
                  <a:srgbClr val="1F497D"/>
                </a:solidFill>
                <a:effectLst/>
                <a:latin typeface="Calibri" panose="020F0502020204030204" pitchFamily="34" charset="0"/>
                <a:ea typeface="Calibri" panose="020F0502020204030204" pitchFamily="34" charset="0"/>
              </a:rPr>
              <a:t>Miten vaikuttaa kuntiin? </a:t>
            </a:r>
            <a:r>
              <a:rPr lang="fi-FI" sz="2800" b="0" i="0" dirty="0">
                <a:solidFill>
                  <a:srgbClr val="333333"/>
                </a:solidFill>
                <a:effectLst/>
                <a:latin typeface="Work Sans" panose="00000500000000000000" pitchFamily="2" charset="0"/>
              </a:rPr>
              <a:t>Hallitus ei rahoita Kuntien ilmastoratkaisut -ohjelmaa, mikä on kunnissa koettu tärkeänä. Vaikka ohjelman avustukset ovat olleet pieniä, ovat ne keveänä järjestelynä täydentäneet muuta ja etenkin byrokraattisesti vaativampaa EU-rahoitusta.</a:t>
            </a:r>
          </a:p>
          <a:p>
            <a:pPr marL="342900" lvl="0" indent="-342900">
              <a:buFont typeface="Symbol" panose="05050102010706020507" pitchFamily="18" charset="2"/>
              <a:buChar char=""/>
            </a:pPr>
            <a:r>
              <a:rPr lang="fi-FI" sz="2800" b="0" i="0" dirty="0">
                <a:solidFill>
                  <a:srgbClr val="333333"/>
                </a:solidFill>
                <a:effectLst/>
                <a:latin typeface="Work Sans" panose="00000500000000000000" pitchFamily="2" charset="0"/>
                <a:ea typeface="Calibri" panose="020F0502020204030204" pitchFamily="34" charset="0"/>
              </a:rPr>
              <a:t>Pienistä kunnista kuultua: </a:t>
            </a:r>
            <a:r>
              <a:rPr lang="fi-FI" sz="1800" dirty="0">
                <a:effectLst/>
                <a:latin typeface="Work Sans" panose="00000500000000000000" pitchFamily="2" charset="0"/>
                <a:ea typeface="Calibri" panose="020F0502020204030204" pitchFamily="34" charset="0"/>
                <a:cs typeface="Arial" panose="020B0604020202020204" pitchFamily="34" charset="0"/>
              </a:rPr>
              <a:t>velvoite nosti ilmastotyön tärkeyttä kunnassa ja mahdollisti siihen paremmat resurssit. Velvoitteeseen sisältynyt valtion tuki oli merkittävä etenkin pienille kunnille ja tuen hallinnollista keveyttä kiiteltiin. </a:t>
            </a:r>
            <a:r>
              <a:rPr lang="fi-FI" sz="1800" dirty="0">
                <a:effectLst/>
                <a:latin typeface="Calibri" panose="020F0502020204030204" pitchFamily="34" charset="0"/>
                <a:ea typeface="Calibri" panose="020F0502020204030204" pitchFamily="34" charset="0"/>
                <a:cs typeface="Times New Roman" panose="02020603050405020304" pitchFamily="18" charset="0"/>
              </a:rPr>
              <a:t>Velvoite toi oman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kiritteensä</a:t>
            </a:r>
            <a:r>
              <a:rPr lang="fi-FI" sz="1800" dirty="0">
                <a:effectLst/>
                <a:latin typeface="Calibri" panose="020F0502020204030204" pitchFamily="34" charset="0"/>
                <a:ea typeface="Calibri" panose="020F0502020204030204" pitchFamily="34" charset="0"/>
                <a:cs typeface="Times New Roman" panose="02020603050405020304" pitchFamily="18" charset="0"/>
              </a:rPr>
              <a:t> ja poisti kunnan sisältä yhden väännön sekä lisäsi toiminnan hyväksyttävyyttä, joka taas helpotti osaltaan virkatyötä. Vaikka ilmastotyötä jatkettaisiin, toimintatapojen muutosten läpi ajaminen ja investointien perustelu on haastavampaa, jos sille ei ole vahvaa poliittista selkänojaa.</a:t>
            </a:r>
          </a:p>
          <a:p>
            <a:pPr marL="342900" lvl="0" indent="-342900">
              <a:buFont typeface="Symbol" panose="05050102010706020507" pitchFamily="18" charset="2"/>
              <a:buChar char=""/>
            </a:pPr>
            <a:endParaRPr lang="fi-FI"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fi-FI" sz="1800" b="0" i="0" dirty="0">
                <a:solidFill>
                  <a:srgbClr val="333333"/>
                </a:solidFill>
                <a:effectLst/>
                <a:latin typeface="Work Sans" panose="00000500000000000000" pitchFamily="2" charset="0"/>
              </a:rPr>
              <a:t>Ilmastosuunnitelmia tehdään eri tavoin (yksin ja yhteistyössä) ja etenkin isoissa kunnissa ilmastosuunnitelma on yksi väline muun ilmastotyön joukossa.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fi-FI" sz="1800" b="0" i="0" dirty="0">
                <a:solidFill>
                  <a:srgbClr val="333333"/>
                </a:solidFill>
                <a:effectLst/>
                <a:latin typeface="Work Sans" panose="00000500000000000000" pitchFamily="2" charset="0"/>
              </a:rPr>
              <a:t>Tärkeää onkin, että ilmastoasiat ovat osa kuntien strategista johtamista ja että ne voidaan integroida kunnan muuhun johtamiseen.</a:t>
            </a:r>
            <a:endParaRPr lang="fi-FI" sz="1800" dirty="0"/>
          </a:p>
          <a:p>
            <a:endParaRPr lang="fi-FI" sz="18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i-FI" sz="1800" dirty="0">
                <a:solidFill>
                  <a:srgbClr val="1F497D"/>
                </a:solidFill>
                <a:effectLst/>
                <a:latin typeface="Calibri" panose="020F0502020204030204" pitchFamily="34" charset="0"/>
                <a:ea typeface="Times New Roman" panose="02020603050405020304" pitchFamily="18" charset="0"/>
              </a:rPr>
              <a:t>Kunnan ilmastosuunnitelmaselvityksen mukaan vuonna 2022 Manner-Suomen 293 kunnasta 71:llä oli ennen ilmastolain mukaisen velvoitteen voimaantuloa laadittu suunnitelma, joka käsittelee kokonaan tai osittain ilmastoasioita.</a:t>
            </a:r>
            <a:endParaRPr lang="fi-FI" sz="18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i-FI" sz="1800" dirty="0">
                <a:solidFill>
                  <a:srgbClr val="1F497D"/>
                </a:solidFill>
                <a:effectLst/>
                <a:latin typeface="Calibri" panose="020F0502020204030204" pitchFamily="34" charset="0"/>
                <a:ea typeface="Times New Roman" panose="02020603050405020304" pitchFamily="18" charset="0"/>
              </a:rPr>
              <a:t>Toisin sanoen 222 Manner-Suomen kunnalla ei ollut ilmastosuunnitelmaa vuonna 2022. </a:t>
            </a:r>
            <a:endParaRPr lang="fi-FI" sz="1800" dirty="0">
              <a:solidFill>
                <a:srgbClr val="1F497D"/>
              </a:solidFill>
              <a:effectLst/>
              <a:latin typeface="Calibri" panose="020F0502020204030204" pitchFamily="34" charset="0"/>
              <a:ea typeface="Calibri" panose="020F0502020204030204" pitchFamily="34" charset="0"/>
            </a:endParaRPr>
          </a:p>
          <a:p>
            <a:r>
              <a:rPr lang="fi-FI" sz="1800" dirty="0">
                <a:solidFill>
                  <a:srgbClr val="1F497D"/>
                </a:solidFill>
                <a:effectLst/>
                <a:latin typeface="Calibri" panose="020F0502020204030204" pitchFamily="34" charset="0"/>
                <a:ea typeface="Calibri" panose="020F0502020204030204" pitchFamily="34" charset="0"/>
              </a:rPr>
              <a:t>2024 vuonna:</a:t>
            </a:r>
          </a:p>
          <a:p>
            <a:pPr marL="342900" lvl="0" indent="-342900">
              <a:buFont typeface="Symbol" panose="05050102010706020507" pitchFamily="18" charset="2"/>
              <a:buChar char=""/>
            </a:pPr>
            <a:r>
              <a:rPr lang="fi-FI" sz="1800" dirty="0">
                <a:solidFill>
                  <a:srgbClr val="1F497D"/>
                </a:solidFill>
                <a:effectLst/>
                <a:latin typeface="Calibri" panose="020F0502020204030204" pitchFamily="34" charset="0"/>
                <a:ea typeface="Times New Roman" panose="02020603050405020304" pitchFamily="18" charset="0"/>
              </a:rPr>
              <a:t>Vuonna 2023 ilmastolain mukaisen ilmastosuunnitelman laadintaan avustusta ympäristöministeriöltä sai 29 hanketta, ja näissä hankkeissa on mukana yhteensä 62 kuntaa. </a:t>
            </a:r>
            <a:endParaRPr lang="fi-FI" sz="1800" dirty="0">
              <a:solidFill>
                <a:srgbClr val="1F497D"/>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i-FI" sz="1800" dirty="0">
                <a:solidFill>
                  <a:srgbClr val="1F497D"/>
                </a:solidFill>
                <a:effectLst/>
                <a:latin typeface="Calibri" panose="020F0502020204030204" pitchFamily="34" charset="0"/>
                <a:ea typeface="Times New Roman" panose="02020603050405020304" pitchFamily="18" charset="0"/>
              </a:rPr>
              <a:t>Nykyisen lasketun arvion mukaan vuoden 2024 alussa yli 75 kuntaa valmistelee tai päivittää ilmastosuunnitelmaa, joista 61 kuntaa sai ilmastolain mukaisen avustuksen. </a:t>
            </a:r>
          </a:p>
          <a:p>
            <a:pPr marL="342900" lvl="0" indent="-342900">
              <a:buFont typeface="Symbol" panose="05050102010706020507" pitchFamily="18" charset="2"/>
              <a:buChar char=""/>
            </a:pPr>
            <a:endParaRPr lang="fi-FI" sz="1800" dirty="0">
              <a:solidFill>
                <a:srgbClr val="1F497D"/>
              </a:solidFill>
              <a:effectLst/>
              <a:latin typeface="Calibri" panose="020F0502020204030204" pitchFamily="34" charset="0"/>
              <a:ea typeface="Calibri" panose="020F0502020204030204" pitchFamily="34" charset="0"/>
            </a:endParaRPr>
          </a:p>
          <a:p>
            <a:pPr marL="0" lvl="0" indent="0">
              <a:buFont typeface="Symbol" panose="05050102010706020507" pitchFamily="18" charset="2"/>
              <a:buNone/>
            </a:pPr>
            <a:endParaRPr lang="fi-FI" sz="1800" dirty="0">
              <a:solidFill>
                <a:srgbClr val="1F497D"/>
              </a:solidFill>
              <a:effectLst/>
              <a:latin typeface="Calibri" panose="020F0502020204030204" pitchFamily="34" charset="0"/>
              <a:ea typeface="Calibri" panose="020F0502020204030204" pitchFamily="34" charset="0"/>
            </a:endParaRPr>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11</a:t>
            </a:fld>
            <a:endParaRPr lang="fi-FI"/>
          </a:p>
        </p:txBody>
      </p:sp>
    </p:spTree>
    <p:extLst>
      <p:ext uri="{BB962C8B-B14F-4D97-AF65-F5344CB8AC3E}">
        <p14:creationId xmlns:p14="http://schemas.microsoft.com/office/powerpoint/2010/main" val="146837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Ilmastonmuutos on melkoinen yhteistyö- ja koordinaatiohaaste!</a:t>
            </a:r>
          </a:p>
          <a:p>
            <a:pPr marL="171450" indent="-171450">
              <a:buFont typeface="Arial" panose="020B0604020202020204" pitchFamily="34" charset="0"/>
              <a:buChar char="•"/>
            </a:pPr>
            <a:r>
              <a:rPr lang="fi-FI" dirty="0"/>
              <a:t>Ylätasojen ilmastotavoitteet jalostuvat alue- ja paikallistason toimenpiteiksi! </a:t>
            </a:r>
          </a:p>
          <a:p>
            <a:pPr marL="171450" indent="-171450">
              <a:buFont typeface="Arial" panose="020B0604020202020204" pitchFamily="34" charset="0"/>
              <a:buChar char="•"/>
            </a:pPr>
            <a:r>
              <a:rPr lang="fi-FI" b="0" i="0" dirty="0">
                <a:solidFill>
                  <a:srgbClr val="333333"/>
                </a:solidFill>
                <a:effectLst/>
                <a:latin typeface="Work Sans" panose="00000500000000000000" pitchFamily="2" charset="0"/>
              </a:rPr>
              <a:t>Kunnilla on itsehallinto, joten kunnat ovat itsenäisiä ilmastopolitiikan toimijoita.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latin typeface="Work Sans SemiBold" panose="00000700000000000000" pitchFamily="2" charset="0"/>
              </a:rPr>
              <a:t>Kunnat ovat keskeisiä kansallisten ja kansainvälisten ilmasto- ja ympäristösopimusten toimeenpanijoita. Kunnissa valtioiden sopimat päästövähennystavoitteet muuttuvat konkreettisiksi teoiksi. </a:t>
            </a:r>
          </a:p>
          <a:p>
            <a:pPr marL="171450" indent="-171450">
              <a:buFont typeface="Arial" panose="020B0604020202020204" pitchFamily="34" charset="0"/>
              <a:buChar char="•"/>
            </a:pPr>
            <a:endParaRPr lang="fi-FI" b="0" i="0" dirty="0">
              <a:solidFill>
                <a:srgbClr val="333333"/>
              </a:solidFill>
              <a:effectLst/>
              <a:latin typeface="Work Sans" panose="00000500000000000000" pitchFamily="2" charset="0"/>
            </a:endParaRPr>
          </a:p>
          <a:p>
            <a:pPr marL="171450" indent="-171450">
              <a:buFont typeface="Arial" panose="020B0604020202020204" pitchFamily="34" charset="0"/>
              <a:buChar char="•"/>
            </a:pPr>
            <a:endParaRPr lang="fi-FI" b="0" i="0" dirty="0">
              <a:solidFill>
                <a:srgbClr val="333333"/>
              </a:solidFill>
              <a:effectLst/>
              <a:latin typeface="Work Sans" panose="00000500000000000000" pitchFamily="2" charset="0"/>
            </a:endParaRPr>
          </a:p>
          <a:p>
            <a:pPr marL="171450" indent="-171450">
              <a:buFont typeface="Arial" panose="020B0604020202020204" pitchFamily="34" charset="0"/>
              <a:buChar char="•"/>
            </a:pPr>
            <a:r>
              <a:rPr lang="fi-FI" b="0" i="0" dirty="0">
                <a:solidFill>
                  <a:srgbClr val="333333"/>
                </a:solidFill>
                <a:effectLst/>
                <a:latin typeface="Work Sans" panose="00000500000000000000" pitchFamily="2" charset="0"/>
              </a:rPr>
              <a:t>YK: Pariisin ilmastosopimus. </a:t>
            </a:r>
            <a:r>
              <a:rPr lang="fi-FI" b="0" i="0" dirty="0">
                <a:solidFill>
                  <a:srgbClr val="0F0F0F"/>
                </a:solidFill>
                <a:effectLst/>
                <a:latin typeface="Barlow" panose="00000500000000000000" pitchFamily="2" charset="0"/>
              </a:rPr>
              <a:t>Pariisin ilmastosopimus on kansainvälinen, oikeudellisesti sitova sopimus ilmastonmuutoksesta. Sen tavoitteena on pitää maapallon keskilämpötilan nousu selvästi </a:t>
            </a:r>
            <a:r>
              <a:rPr lang="fi-FI" b="1" i="0" dirty="0">
                <a:solidFill>
                  <a:srgbClr val="0F0F0F"/>
                </a:solidFill>
                <a:effectLst/>
                <a:latin typeface="Barlow" panose="00000500000000000000" pitchFamily="2" charset="0"/>
              </a:rPr>
              <a:t>alle kahdessa asteessa </a:t>
            </a:r>
            <a:r>
              <a:rPr lang="fi-FI" b="0" i="0" dirty="0">
                <a:solidFill>
                  <a:srgbClr val="0F0F0F"/>
                </a:solidFill>
                <a:effectLst/>
                <a:latin typeface="Barlow" panose="00000500000000000000" pitchFamily="2" charset="0"/>
              </a:rPr>
              <a:t>suhteessa esiteolliseen aikaan ja pyrkiä toimiin, joilla lämpeneminen saataisiin rajattua alle </a:t>
            </a:r>
            <a:r>
              <a:rPr lang="fi-FI" b="1" i="0" dirty="0">
                <a:solidFill>
                  <a:srgbClr val="0F0F0F"/>
                </a:solidFill>
                <a:effectLst/>
                <a:latin typeface="Barlow" panose="00000500000000000000" pitchFamily="2" charset="0"/>
              </a:rPr>
              <a:t>1,5 asteen. </a:t>
            </a:r>
            <a:endParaRPr lang="fi-FI" b="1" i="0" dirty="0">
              <a:solidFill>
                <a:srgbClr val="333333"/>
              </a:solidFill>
              <a:effectLst/>
              <a:latin typeface="Work Sans" panose="00000500000000000000" pitchFamily="2" charset="0"/>
            </a:endParaRPr>
          </a:p>
          <a:p>
            <a:pPr marL="171450" indent="-171450">
              <a:buFont typeface="Arial" panose="020B0604020202020204" pitchFamily="34" charset="0"/>
              <a:buChar char="•"/>
            </a:pPr>
            <a:r>
              <a:rPr lang="fi-FI" dirty="0"/>
              <a:t>Euroopan Unioni on asettanut 55 % päästövähennystavoitteen vuoteen 2030 mennessä ja Unionin tavoitteena on olla hiilineutraali vuonna 2050. </a:t>
            </a:r>
          </a:p>
          <a:p>
            <a:pPr marL="171450" indent="-171450">
              <a:buFont typeface="Arial" panose="020B0604020202020204" pitchFamily="34" charset="0"/>
              <a:buChar char="•"/>
            </a:pPr>
            <a:r>
              <a:rPr lang="fi-FI" b="0" i="0" dirty="0">
                <a:solidFill>
                  <a:srgbClr val="333333"/>
                </a:solidFill>
                <a:effectLst/>
                <a:latin typeface="Work Sans" panose="00000500000000000000" pitchFamily="2" charset="0"/>
              </a:rPr>
              <a:t>Suomi: Ilmastolaki 2015. </a:t>
            </a:r>
            <a:r>
              <a:rPr lang="fi-FI" sz="1800" dirty="0"/>
              <a:t>Ilmastolaissa säädetään tavoitteet Suomen ilmastopolitiikan suunnittelulle ja sen toteutumisen seurannalle.</a:t>
            </a:r>
          </a:p>
          <a:p>
            <a:pPr marL="0" marR="0" lvl="0" indent="0" algn="l" defTabSz="914400" rtl="0" eaLnBrk="1" fontAlgn="auto" latinLnBrk="0" hangingPunct="1">
              <a:lnSpc>
                <a:spcPct val="100000"/>
              </a:lnSpc>
              <a:spcBef>
                <a:spcPts val="800"/>
              </a:spcBef>
              <a:spcAft>
                <a:spcPts val="0"/>
              </a:spcAft>
              <a:buClr>
                <a:srgbClr val="923468"/>
              </a:buClr>
              <a:buSzTx/>
              <a:buFont typeface="Arial" panose="020B0604020202020204" pitchFamily="34" charset="0"/>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Suomi hiilineutraali 2035</a:t>
            </a:r>
          </a:p>
          <a:p>
            <a:pPr marL="0" marR="0" lvl="0" indent="0" algn="l" defTabSz="914400" rtl="0" eaLnBrk="1" fontAlgn="auto" latinLnBrk="0" hangingPunct="1">
              <a:lnSpc>
                <a:spcPct val="100000"/>
              </a:lnSpc>
              <a:spcBef>
                <a:spcPts val="800"/>
              </a:spcBef>
              <a:spcAft>
                <a:spcPts val="0"/>
              </a:spcAft>
              <a:buClr>
                <a:srgbClr val="923468"/>
              </a:buClr>
              <a:buSzTx/>
              <a:buFont typeface="Arial" panose="020B0604020202020204" pitchFamily="34" charset="0"/>
              <a:buNone/>
              <a:tabLst/>
              <a:defRPr/>
            </a:pPr>
            <a:r>
              <a:rPr lang="fi-FI" sz="1200" dirty="0"/>
              <a:t>• Laki sisältää jatkossa neljä suunnitelmaa: 1. Keskipitkän aikavälin ilmastosuunnitelma KAISU (YM) 2. MISU: Maankäyttösektorin ilmastosuunnitelma (MMM) 3. KISS, Kansallinen Ilmastonmuutokseen sopeutumissuunnitelma (MMM)  2. Pitkän aikavälin ilmastosuunnitelma (TEM)</a:t>
            </a:r>
            <a:endParaRPr kumimoji="0" lang="fi-FI" sz="1000" b="0" i="0" u="none" strike="noStrike" kern="1200" cap="none" spc="0" normalizeH="0" baseline="0" noProof="0" dirty="0">
              <a:ln>
                <a:noFill/>
              </a:ln>
              <a:solidFill>
                <a:srgbClr val="000000"/>
              </a:solidFill>
              <a:effectLst/>
              <a:uLnTx/>
              <a:uFillTx/>
              <a:latin typeface="Work Sans"/>
              <a:ea typeface="+mn-ea"/>
              <a:cs typeface="+mn-cs"/>
            </a:endParaRPr>
          </a:p>
          <a:p>
            <a:pPr marL="0" marR="0" lvl="0" indent="0" algn="l" defTabSz="914400" rtl="0" eaLnBrk="1" fontAlgn="auto" latinLnBrk="0" hangingPunct="1">
              <a:lnSpc>
                <a:spcPct val="100000"/>
              </a:lnSpc>
              <a:spcBef>
                <a:spcPts val="800"/>
              </a:spcBef>
              <a:spcAft>
                <a:spcPts val="0"/>
              </a:spcAft>
              <a:buClr>
                <a:srgbClr val="923468"/>
              </a:buClr>
              <a:buSzTx/>
              <a:buFont typeface="Arial" panose="020B0604020202020204" pitchFamily="34" charset="0"/>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Ilmastovuosikertomus </a:t>
            </a:r>
          </a:p>
          <a:p>
            <a:pPr marL="0" marR="0" lvl="0" indent="0" algn="l" defTabSz="914400" rtl="0" eaLnBrk="1" fontAlgn="auto" latinLnBrk="0" hangingPunct="1">
              <a:lnSpc>
                <a:spcPct val="100000"/>
              </a:lnSpc>
              <a:spcBef>
                <a:spcPts val="800"/>
              </a:spcBef>
              <a:spcAft>
                <a:spcPts val="0"/>
              </a:spcAft>
              <a:buClr>
                <a:srgbClr val="923468"/>
              </a:buClr>
              <a:buSzTx/>
              <a:buFont typeface="Arial" panose="020B0604020202020204" pitchFamily="34" charset="0"/>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Asiantuntijapaneelit: saamelainen ilmastoneuvosto ja Suomen ilmastopaneeli (tieteellinen)</a:t>
            </a:r>
            <a:endParaRPr kumimoji="0" lang="fi-FI" sz="1200" b="0" i="0" u="none" strike="noStrike" kern="1200" cap="none" spc="0" normalizeH="0" baseline="0" noProof="0" dirty="0">
              <a:ln>
                <a:noFill/>
              </a:ln>
              <a:solidFill>
                <a:srgbClr val="000000"/>
              </a:solidFill>
              <a:effectLst/>
              <a:uLnTx/>
              <a:uFillTx/>
              <a:latin typeface="Work Sans"/>
              <a:ea typeface="+mn-ea"/>
              <a:cs typeface="+mn-cs"/>
            </a:endParaRPr>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12</a:t>
            </a:fld>
            <a:endParaRPr lang="fi-FI"/>
          </a:p>
        </p:txBody>
      </p:sp>
    </p:spTree>
    <p:extLst>
      <p:ext uri="{BB962C8B-B14F-4D97-AF65-F5344CB8AC3E}">
        <p14:creationId xmlns:p14="http://schemas.microsoft.com/office/powerpoint/2010/main" val="3796505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333333"/>
                </a:solidFill>
                <a:effectLst/>
                <a:latin typeface="Work Sans" panose="00000500000000000000" pitchFamily="2" charset="0"/>
              </a:rPr>
              <a:t>Kuntaliiton tuoreen selvityksen mukaan 45 prosenttia kuntien päätöksistä liittyy suoraan tai välillisesti EU-säädöksiin. </a:t>
            </a:r>
          </a:p>
          <a:p>
            <a:r>
              <a:rPr lang="fi-FI" sz="1200" b="0" i="0" dirty="0">
                <a:solidFill>
                  <a:srgbClr val="000000"/>
                </a:solidFill>
                <a:effectLst/>
                <a:latin typeface="Calibri" panose="020F0502020204030204" pitchFamily="34" charset="0"/>
              </a:rPr>
              <a:t>Kaupunkiympäristön toimialalla osuus nousee 76 prosenttiin. </a:t>
            </a:r>
          </a:p>
          <a:p>
            <a:r>
              <a:rPr lang="fi-FI" b="0" i="0" dirty="0">
                <a:solidFill>
                  <a:srgbClr val="333333"/>
                </a:solidFill>
                <a:effectLst/>
                <a:latin typeface="Work Sans" panose="00000500000000000000" pitchFamily="2" charset="0"/>
              </a:rPr>
              <a:t>Kartoitus osoittaa konkreettisesti, miten moninaisia paikallishallinnon, kansallisen päätöksenteon ja EU-lainsäädännön yhteydet ovat. </a:t>
            </a:r>
            <a:r>
              <a:rPr lang="fi-FI" sz="1800" b="0" i="0" dirty="0">
                <a:solidFill>
                  <a:srgbClr val="000000"/>
                </a:solidFill>
                <a:effectLst/>
                <a:latin typeface="Calibri" panose="020F0502020204030204" pitchFamily="34" charset="0"/>
              </a:rPr>
              <a:t>Kaavoitus, rakentaminen, liikenne sekä vesi-, jäte- ja energiahuolto ovat asioita, joilla useimmin on kytkös EU-normeihin. </a:t>
            </a:r>
          </a:p>
          <a:p>
            <a:r>
              <a:rPr lang="fi-FI" dirty="0">
                <a:hlinkClick r:id="rId3"/>
              </a:rPr>
              <a:t>Selvitys: 45 prosenttia kuntien asioista juontaa juurensa EU:hun | Kuntaliitto.fi</a:t>
            </a:r>
            <a:endParaRPr lang="fi-FI" dirty="0"/>
          </a:p>
          <a:p>
            <a:endParaRPr lang="fi-FI" b="0"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13</a:t>
            </a:fld>
            <a:endParaRPr lang="fi-FI"/>
          </a:p>
        </p:txBody>
      </p:sp>
    </p:spTree>
    <p:extLst>
      <p:ext uri="{BB962C8B-B14F-4D97-AF65-F5344CB8AC3E}">
        <p14:creationId xmlns:p14="http://schemas.microsoft.com/office/powerpoint/2010/main" val="2661994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42900" indent="-342900">
              <a:spcBef>
                <a:spcPts val="600"/>
              </a:spcBef>
              <a:buFont typeface="Arial" panose="020B0604020202020204" pitchFamily="34" charset="0"/>
              <a:buChar char="•"/>
            </a:pPr>
            <a:r>
              <a:rPr lang="fi-FI" dirty="0"/>
              <a:t>On olemassa lukuisia ilmastoverkostoja ja -sitoumuksia, joiden avulla ilmastotavoitteita edistetään kunnan päätöksenteossa sekä toiminnassa.</a:t>
            </a:r>
          </a:p>
          <a:p>
            <a:pPr marL="342900" indent="-342900">
              <a:spcBef>
                <a:spcPts val="600"/>
              </a:spcBef>
              <a:buFont typeface="Arial" panose="020B0604020202020204" pitchFamily="34" charset="0"/>
              <a:buChar char="•"/>
            </a:pPr>
            <a:r>
              <a:rPr lang="fi-FI" dirty="0"/>
              <a:t>Alueellisia ja seudullisia, kansallisia, kansainvälisiä… </a:t>
            </a:r>
          </a:p>
          <a:p>
            <a:pPr marL="342900" indent="-342900">
              <a:spcBef>
                <a:spcPts val="600"/>
              </a:spcBef>
              <a:buFont typeface="Arial" panose="020B0604020202020204" pitchFamily="34" charset="0"/>
              <a:buChar char="•"/>
            </a:pPr>
            <a:r>
              <a:rPr lang="fi-FI" dirty="0"/>
              <a:t>Kuntien ilmastoverkostoissa tavoitellaan alueellisen hyvinvoinnin parantamista ja elinkeinoelämän piristämistä.</a:t>
            </a:r>
          </a:p>
          <a:p>
            <a:pPr marL="342900" indent="-342900">
              <a:spcBef>
                <a:spcPts val="600"/>
              </a:spcBef>
              <a:buFont typeface="Arial" panose="020B0604020202020204" pitchFamily="34" charset="0"/>
              <a:buChar char="•"/>
            </a:pPr>
            <a:r>
              <a:rPr lang="fi-FI" dirty="0"/>
              <a:t>Työtä tehdään yhdessä naapurikuntien, maakuntien liittojen, ELY-keskusten, yritysten, järjestöjen ja kuntalaisten kanssa.</a:t>
            </a:r>
          </a:p>
          <a:p>
            <a:pPr marL="342900" indent="-342900">
              <a:spcBef>
                <a:spcPts val="600"/>
              </a:spcBef>
              <a:buFont typeface="Arial" panose="020B0604020202020204" pitchFamily="34" charset="0"/>
              <a:buChar char="•"/>
            </a:pPr>
            <a:r>
              <a:rPr lang="fi-FI" dirty="0"/>
              <a:t>Ilmastotyötä tehdään myös resurssiviisauden tai laajemman kestävän kehityksen käsitteen alla.</a:t>
            </a:r>
          </a:p>
        </p:txBody>
      </p:sp>
    </p:spTree>
    <p:extLst>
      <p:ext uri="{BB962C8B-B14F-4D97-AF65-F5344CB8AC3E}">
        <p14:creationId xmlns:p14="http://schemas.microsoft.com/office/powerpoint/2010/main" val="143487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dirty="0">
                <a:solidFill>
                  <a:srgbClr val="333333"/>
                </a:solidFill>
                <a:effectLst/>
                <a:latin typeface="Work Sans" panose="00000500000000000000" pitchFamily="2" charset="0"/>
              </a:rPr>
              <a:t>Ilmastonmuutos ja kunnat - opas kuntien ilmastotyön tueksi on erityisesti kuntien johdolle ja viranhaltijoille suunnattu opas, jonka tarkoituksena on toimia johdatuksena ilmastotyölle. Opas antaa kattavan kokonaiskuvan kunnista ilmastotoimijoina, kunnan eri sektoreiden merkityksestä ja mahdollisuuksista toimia.</a:t>
            </a:r>
            <a:endParaRPr lang="fi-FI" dirty="0"/>
          </a:p>
          <a:p>
            <a:r>
              <a:rPr lang="fi-FI" dirty="0"/>
              <a:t>- Ilmastosuunnitelmaopas: Sopii soveltaen vapaaehtoisen suunnitelman laatimiseen, Esimerkkejä ja polkuja lisätietojen lähteille. </a:t>
            </a:r>
          </a:p>
          <a:p>
            <a:r>
              <a:rPr lang="fi-FI" dirty="0"/>
              <a:t>- Ilmastolista</a:t>
            </a:r>
          </a:p>
          <a:p>
            <a:r>
              <a:rPr lang="fi-FI" dirty="0"/>
              <a:t>- Ilmastokunnat –alusta</a:t>
            </a:r>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16</a:t>
            </a:fld>
            <a:endParaRPr lang="fi-FI"/>
          </a:p>
        </p:txBody>
      </p:sp>
    </p:spTree>
    <p:extLst>
      <p:ext uri="{BB962C8B-B14F-4D97-AF65-F5344CB8AC3E}">
        <p14:creationId xmlns:p14="http://schemas.microsoft.com/office/powerpoint/2010/main" val="2793386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effectLst/>
                <a:latin typeface="Work Sans" panose="00000500000000000000" pitchFamily="2" charset="0"/>
                <a:ea typeface="Calibri" panose="020F0502020204030204" pitchFamily="34" charset="0"/>
                <a:cs typeface="Arial" panose="020B0604020202020204" pitchFamily="34" charset="0"/>
              </a:rPr>
              <a:t>Tervetuloa! Vastaajakuntia oli jokaisesta maakunnasta, hyvä Pohjois-Savo! Eniten vastauksia saatiin </a:t>
            </a:r>
            <a:r>
              <a:rPr lang="fi-FI" sz="1200" b="1" dirty="0">
                <a:effectLst/>
                <a:latin typeface="Work Sans" panose="00000500000000000000" pitchFamily="2" charset="0"/>
                <a:ea typeface="Calibri" panose="020F0502020204030204" pitchFamily="34" charset="0"/>
                <a:cs typeface="Arial" panose="020B0604020202020204" pitchFamily="34" charset="0"/>
              </a:rPr>
              <a:t>Pohjois-Savosta</a:t>
            </a:r>
            <a:r>
              <a:rPr lang="fi-FI" sz="1200" dirty="0">
                <a:effectLst/>
                <a:latin typeface="Work Sans" panose="00000500000000000000" pitchFamily="2" charset="0"/>
                <a:ea typeface="Calibri" panose="020F0502020204030204" pitchFamily="34" charset="0"/>
                <a:cs typeface="Arial" panose="020B0604020202020204" pitchFamily="34" charset="0"/>
              </a:rPr>
              <a:t> (14) ja Keski-Suomesta (14)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latin typeface="Work Sans" panose="00000500000000000000" pitchFamily="2" charset="0"/>
                <a:ea typeface="Calibri" panose="020F0502020204030204" pitchFamily="34" charset="0"/>
                <a:cs typeface="Arial" panose="020B0604020202020204" pitchFamily="34" charset="0"/>
              </a:rPr>
              <a:t>128 vastausta/119 kuntaa, 38 % Suomen kunnista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effectLst/>
                <a:latin typeface="Work Sans" panose="00000500000000000000" pitchFamily="2" charset="0"/>
                <a:ea typeface="Calibri" panose="020F0502020204030204" pitchFamily="34" charset="0"/>
                <a:cs typeface="Arial" panose="020B0604020202020204" pitchFamily="34" charset="0"/>
              </a:rPr>
              <a:t>Mikä motivoi ilmastotyöhön, mikä edesauttaa? Mitkä ovat suurimmat haasteet? Liikkuminen, energia. </a:t>
            </a:r>
            <a:br>
              <a:rPr lang="fi-FI" dirty="0">
                <a:hlinkClick r:id="rId3"/>
              </a:rPr>
            </a:br>
            <a:br>
              <a:rPr lang="fi-FI" dirty="0">
                <a:hlinkClick r:id="rId3"/>
              </a:rPr>
            </a:br>
            <a:r>
              <a:rPr lang="fi-FI" dirty="0">
                <a:hlinkClick r:id="rId3"/>
              </a:rPr>
              <a:t>Miltä näyttää kuntien ilmastotyö vuonna 2024? -webinaari | Kuntaliitto.fi</a:t>
            </a:r>
            <a:r>
              <a:rPr lang="fi-FI" dirty="0"/>
              <a:t> </a:t>
            </a:r>
          </a:p>
        </p:txBody>
      </p:sp>
      <p:sp>
        <p:nvSpPr>
          <p:cNvPr id="4" name="Dian numeron paikkamerkki 3"/>
          <p:cNvSpPr>
            <a:spLocks noGrp="1"/>
          </p:cNvSpPr>
          <p:nvPr>
            <p:ph type="sldNum" sz="quarter" idx="5"/>
          </p:nvPr>
        </p:nvSpPr>
        <p:spPr/>
        <p:txBody>
          <a:bodyPr/>
          <a:lstStyle/>
          <a:p>
            <a:fld id="{C23CFE97-E977-4A8B-BB69-50F617FD6581}" type="slidenum">
              <a:rPr lang="fi-FI" smtClean="0"/>
              <a:pPr/>
              <a:t>18</a:t>
            </a:fld>
            <a:endParaRPr lang="fi-FI"/>
          </a:p>
        </p:txBody>
      </p:sp>
    </p:spTree>
    <p:extLst>
      <p:ext uri="{BB962C8B-B14F-4D97-AF65-F5344CB8AC3E}">
        <p14:creationId xmlns:p14="http://schemas.microsoft.com/office/powerpoint/2010/main" val="2362403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19</a:t>
            </a:fld>
            <a:endParaRPr lang="fi-FI"/>
          </a:p>
        </p:txBody>
      </p:sp>
    </p:spTree>
    <p:extLst>
      <p:ext uri="{BB962C8B-B14F-4D97-AF65-F5344CB8AC3E}">
        <p14:creationId xmlns:p14="http://schemas.microsoft.com/office/powerpoint/2010/main" val="4007475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video alustuksena: miten ilmastonmuutokseen voidaan vaikuttaa kunnissa?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ilmastotyötä tehty jo 30 v.</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ilmastotyön poikkihallinnollisuudesta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ilmastotavoite pitäisi olla osa strategiaa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Pari sanaa lainsäädännöstä</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Kokonaiskuvaa siitä, miten ilmastonmuutos itseasiassa on melkoinen yhteistyö- ja koordinaatiohaaste</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Kuntien tekemä yhteistyö ja verkostot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2</a:t>
            </a:fld>
            <a:endParaRPr lang="fi-FI"/>
          </a:p>
        </p:txBody>
      </p:sp>
    </p:spTree>
    <p:extLst>
      <p:ext uri="{BB962C8B-B14F-4D97-AF65-F5344CB8AC3E}">
        <p14:creationId xmlns:p14="http://schemas.microsoft.com/office/powerpoint/2010/main" val="173010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3</a:t>
            </a:fld>
            <a:endParaRPr lang="fi-FI"/>
          </a:p>
        </p:txBody>
      </p:sp>
    </p:spTree>
    <p:extLst>
      <p:ext uri="{BB962C8B-B14F-4D97-AF65-F5344CB8AC3E}">
        <p14:creationId xmlns:p14="http://schemas.microsoft.com/office/powerpoint/2010/main" val="101484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fi-FI" dirty="0"/>
              <a:t>Kuntien ilmastotyö on käynnistynyt Suomessa 1990-lv</a:t>
            </a:r>
          </a:p>
          <a:p>
            <a:pPr marL="171450" indent="-171450">
              <a:buFont typeface="Arial" panose="020B0604020202020204" pitchFamily="34" charset="0"/>
              <a:buChar char="•"/>
            </a:pPr>
            <a:r>
              <a:rPr lang="fi-FI" dirty="0"/>
              <a:t>97 KL käynnisti Kuntien ilmastokampanjan - kunnat ja kaupungit lähtivät innokkaasti mukaan ilmastotyöhön jo vuosituhannen vaihtuessa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t>2010-luvun taitteessa nähtiin seuraava iso aalto kuntien ilmastotavoitteiden asetannassa</a:t>
            </a:r>
          </a:p>
          <a:p>
            <a:pPr marL="171450" indent="-171450">
              <a:buFont typeface="Arial" panose="020B0604020202020204" pitchFamily="34" charset="0"/>
              <a:buChar char="•"/>
            </a:pPr>
            <a:r>
              <a:rPr lang="fi-FI" dirty="0"/>
              <a:t>ilmastotavoitteita asettaneiden kuntien määrä kasvanut vuoteen 2015 mennessä noin 40 % kunnista. </a:t>
            </a:r>
          </a:p>
          <a:p>
            <a:pPr marL="171450" indent="-171450">
              <a:buFont typeface="Arial" panose="020B0604020202020204" pitchFamily="34" charset="0"/>
              <a:buChar char="•"/>
            </a:pPr>
            <a:r>
              <a:rPr lang="fi-FI" dirty="0"/>
              <a:t>Trendi on nouseva, ilmastotavoitteet muuttuneet vuosien saatossa, </a:t>
            </a:r>
            <a:r>
              <a:rPr lang="fi-FI" dirty="0" err="1"/>
              <a:t>kv</a:t>
            </a:r>
            <a:r>
              <a:rPr lang="fi-FI" dirty="0"/>
              <a:t>- ja kansalliset sopimukset </a:t>
            </a:r>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5</a:t>
            </a:fld>
            <a:endParaRPr lang="fi-FI"/>
          </a:p>
        </p:txBody>
      </p:sp>
    </p:spTree>
    <p:extLst>
      <p:ext uri="{BB962C8B-B14F-4D97-AF65-F5344CB8AC3E}">
        <p14:creationId xmlns:p14="http://schemas.microsoft.com/office/powerpoint/2010/main" val="2474933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 Ilmastoasioiden hallinta vaatii kokonaisuuden hahmottamista. Ei ole niin, että ilmastotyö kuuluu vain jollekin tietylle hallinnonalalle, vaan ilmastotyö on tai pitäisi olla poikkihallinnollista. Eri toimialoilla tehtävillä päätöksillä on ilmastovaikutuksia. </a:t>
            </a:r>
          </a:p>
          <a:p>
            <a:r>
              <a:rPr lang="fi-FI" dirty="0"/>
              <a:t>- Toki kun puhutaan ilmastotyön organisoinnista, niin koordinaatiovastuu on useimmissa kunnissa tekniikka, ympäristö ja asuminen –toimiala. Hallinto- ja kehittäminen on usein myös. </a:t>
            </a:r>
          </a:p>
          <a:p>
            <a:r>
              <a:rPr lang="fi-FI" dirty="0"/>
              <a:t>- Kun ajatellaan Kuntaorganisaatiota, niin siellä on monia </a:t>
            </a:r>
            <a:r>
              <a:rPr lang="fi-FI" b="1" dirty="0"/>
              <a:t>ilmastotoimijoita</a:t>
            </a:r>
            <a:r>
              <a:rPr lang="fi-FI" dirty="0"/>
              <a:t>, esimerkiksi: </a:t>
            </a:r>
          </a:p>
          <a:p>
            <a:r>
              <a:rPr lang="fi-FI" dirty="0"/>
              <a:t>• lämmön ja sähkön tuottamisesta, myynnistä ja jakelusta vastaavat energialaitokset </a:t>
            </a:r>
          </a:p>
          <a:p>
            <a:r>
              <a:rPr lang="fi-FI" dirty="0"/>
              <a:t>• kunnan rakennusten energiankäytöstä vastaavat toimijat </a:t>
            </a:r>
          </a:p>
          <a:p>
            <a:r>
              <a:rPr lang="fi-FI" dirty="0"/>
              <a:t>• kadunpidosta vastaavat toimijat</a:t>
            </a:r>
          </a:p>
          <a:p>
            <a:r>
              <a:rPr lang="fi-FI" dirty="0"/>
              <a:t>• jätehuoltotoimijat </a:t>
            </a:r>
          </a:p>
          <a:p>
            <a:r>
              <a:rPr lang="fi-FI" dirty="0"/>
              <a:t>• kuntien hankintayksiköt </a:t>
            </a:r>
          </a:p>
          <a:p>
            <a:r>
              <a:rPr lang="fi-FI" dirty="0"/>
              <a:t>• ympäristötoimi, kaavoitus, liikenne </a:t>
            </a:r>
          </a:p>
          <a:p>
            <a:r>
              <a:rPr lang="fi-FI" dirty="0"/>
              <a:t>• opetustoimi ja varhaiskasvatus sekä ammatillinen koulutus. </a:t>
            </a:r>
          </a:p>
          <a:p>
            <a:pPr marL="171450" indent="-171450">
              <a:buFont typeface="Arial" panose="020B0604020202020204" pitchFamily="34" charset="0"/>
              <a:buChar char="•"/>
            </a:pPr>
            <a:r>
              <a:rPr lang="fi-FI" dirty="0"/>
              <a:t>Tärkeää hahmottaa kokonaisuus ja se on joka kunnassa omanlainen. </a:t>
            </a:r>
            <a:endParaRPr lang="fi-FI" b="0" i="0" dirty="0">
              <a:solidFill>
                <a:srgbClr val="333333"/>
              </a:solidFill>
              <a:effectLst/>
              <a:latin typeface="Work Sans" panose="00000500000000000000" pitchFamily="2" charset="0"/>
            </a:endParaRPr>
          </a:p>
          <a:p>
            <a:pPr marL="0" indent="0">
              <a:buFont typeface="Arial" panose="020B0604020202020204" pitchFamily="34" charset="0"/>
              <a:buNone/>
            </a:pPr>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6</a:t>
            </a:fld>
            <a:endParaRPr lang="fi-FI"/>
          </a:p>
        </p:txBody>
      </p:sp>
    </p:spTree>
    <p:extLst>
      <p:ext uri="{BB962C8B-B14F-4D97-AF65-F5344CB8AC3E}">
        <p14:creationId xmlns:p14="http://schemas.microsoft.com/office/powerpoint/2010/main" val="304473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Tämä on vähän samaa kuin edellisessä diassa eli vähän sitä mihin ilmastotyö kunnassa perustuu. Sateenkaari kuvastaa kunnan tärkeää roolia ilmastotyössä. Se millä kaikilla tavoin kunta voi tehdä ja tekee ilmastotyötä on todella laaja kokonaisuus. </a:t>
            </a:r>
          </a:p>
          <a:p>
            <a:pPr marL="171450" indent="-171450">
              <a:buFont typeface="Arial" panose="020B0604020202020204" pitchFamily="34" charset="0"/>
              <a:buChar char="•"/>
            </a:pPr>
            <a:r>
              <a:rPr lang="fi-FI" dirty="0" err="1"/>
              <a:t>llmastotyötä</a:t>
            </a:r>
            <a:r>
              <a:rPr lang="fi-FI" dirty="0"/>
              <a:t> tehdään kunnissa tietysti aina omista paikallisista olosuhteista lähtien. </a:t>
            </a:r>
          </a:p>
          <a:p>
            <a:pPr marL="171450" indent="-171450">
              <a:buFont typeface="Arial" panose="020B0604020202020204" pitchFamily="34" charset="0"/>
              <a:buChar char="•"/>
            </a:pPr>
            <a:r>
              <a:rPr lang="fi-FI" dirty="0"/>
              <a:t>Kunnan koko, kunnan yhdyskunta- ja elinkeinorakenne, kuntaorganisaation rakenne tytäryhtiöineen ja osakkuuksineen, mahdollisuudet kumppanuuksiin sekä poliittinen tahtotila =  vaikuttaa ilmastotyön painopisteisiin </a:t>
            </a:r>
          </a:p>
          <a:p>
            <a:endParaRPr lang="fi-FI" dirty="0"/>
          </a:p>
          <a:p>
            <a:endParaRPr lang="fi-FI" dirty="0"/>
          </a:p>
          <a:p>
            <a:endParaRPr lang="fi-FI" dirty="0"/>
          </a:p>
          <a:p>
            <a:pPr marL="171450" indent="-171450">
              <a:buFont typeface="Arial" panose="020B0604020202020204" pitchFamily="34" charset="0"/>
              <a:buChar char="•"/>
              <a:defRPr/>
            </a:pPr>
            <a:endParaRPr lang="fi-FI" dirty="0"/>
          </a:p>
          <a:p>
            <a:pPr marR="0" lvl="0" algn="l" defTabSz="914400" rtl="0" eaLnBrk="1" fontAlgn="auto" latinLnBrk="0" hangingPunct="1">
              <a:lnSpc>
                <a:spcPct val="100000"/>
              </a:lnSpc>
              <a:spcBef>
                <a:spcPts val="0"/>
              </a:spcBef>
              <a:spcAft>
                <a:spcPts val="0"/>
              </a:spcAft>
              <a:buClrTx/>
              <a:buSzTx/>
              <a:tabLst/>
              <a:defRPr/>
            </a:pPr>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7</a:t>
            </a:fld>
            <a:endParaRPr lang="fi-FI"/>
          </a:p>
        </p:txBody>
      </p:sp>
    </p:spTree>
    <p:extLst>
      <p:ext uri="{BB962C8B-B14F-4D97-AF65-F5344CB8AC3E}">
        <p14:creationId xmlns:p14="http://schemas.microsoft.com/office/powerpoint/2010/main" val="3251321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Kun puhutaan ilmastonmuutoksesta, niin usein puhutaan sen hillitsemisestä. Mutta se on jo olemassa ja vaikuttaa meihin jokaiseen ja meidän ympäristöön monin tavoin. Kun puhutaan sopeutumistoimenpiteistä (ja varautumisesta), niin vesienhallintaan liittyvät toimenpiteet painottuivat tuoreessa </a:t>
            </a:r>
            <a:r>
              <a:rPr lang="fi-FI" dirty="0" err="1"/>
              <a:t>KL:n</a:t>
            </a:r>
            <a:r>
              <a:rPr lang="fi-FI" dirty="0"/>
              <a:t> kyselyssä. </a:t>
            </a:r>
          </a:p>
        </p:txBody>
      </p:sp>
      <p:sp>
        <p:nvSpPr>
          <p:cNvPr id="4" name="Dian numeron paikkamerkki 3"/>
          <p:cNvSpPr>
            <a:spLocks noGrp="1"/>
          </p:cNvSpPr>
          <p:nvPr>
            <p:ph type="sldNum" sz="quarter" idx="5"/>
          </p:nvPr>
        </p:nvSpPr>
        <p:spPr/>
        <p:txBody>
          <a:bodyPr/>
          <a:lstStyle/>
          <a:p>
            <a:fld id="{C23CFE97-E977-4A8B-BB69-50F617FD6581}" type="slidenum">
              <a:rPr lang="fi-FI" smtClean="0"/>
              <a:pPr/>
              <a:t>8</a:t>
            </a:fld>
            <a:endParaRPr lang="fi-FI"/>
          </a:p>
        </p:txBody>
      </p:sp>
    </p:spTree>
    <p:extLst>
      <p:ext uri="{BB962C8B-B14F-4D97-AF65-F5344CB8AC3E}">
        <p14:creationId xmlns:p14="http://schemas.microsoft.com/office/powerpoint/2010/main" val="83974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muutama sana johdon sitouttamisen tärkeydestä ja taas vähän sitä sateenkaariajattelua eli ilmastonäkökulman muistaminen eri yhteyksissä, eri strategisissa linjauksissa, suunnitteluvälineissä. </a:t>
            </a:r>
          </a:p>
        </p:txBody>
      </p:sp>
      <p:sp>
        <p:nvSpPr>
          <p:cNvPr id="4" name="Dian numeron paikkamerkki 3"/>
          <p:cNvSpPr>
            <a:spLocks noGrp="1"/>
          </p:cNvSpPr>
          <p:nvPr>
            <p:ph type="sldNum" sz="quarter" idx="5"/>
          </p:nvPr>
        </p:nvSpPr>
        <p:spPr/>
        <p:txBody>
          <a:bodyPr/>
          <a:lstStyle/>
          <a:p>
            <a:fld id="{C23CFE97-E977-4A8B-BB69-50F617FD6581}" type="slidenum">
              <a:rPr lang="fi-FI" smtClean="0"/>
              <a:pPr/>
              <a:t>9</a:t>
            </a:fld>
            <a:endParaRPr lang="fi-FI"/>
          </a:p>
        </p:txBody>
      </p:sp>
    </p:spTree>
    <p:extLst>
      <p:ext uri="{BB962C8B-B14F-4D97-AF65-F5344CB8AC3E}">
        <p14:creationId xmlns:p14="http://schemas.microsoft.com/office/powerpoint/2010/main" val="63537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dirty="0"/>
              <a:t>- ilmastotyö perustuu lainsäädäntöön… </a:t>
            </a:r>
          </a:p>
          <a:p>
            <a:pPr marL="171450" indent="-171450">
              <a:buFont typeface="Arial" panose="020B0604020202020204" pitchFamily="34" charset="0"/>
              <a:buChar char="•"/>
            </a:pPr>
            <a:r>
              <a:rPr lang="fi-FI" dirty="0"/>
              <a:t>Lainsäädäntö (</a:t>
            </a:r>
            <a:r>
              <a:rPr lang="fi-FI" dirty="0" err="1"/>
              <a:t>kv</a:t>
            </a:r>
            <a:r>
              <a:rPr lang="fi-FI" dirty="0"/>
              <a:t> ja kansallinen) luo kehykset itsehallinnollisten kuntien toiminnalle, mutta avaavat myös uusia mahdollisuuksia kehittää paikallista toimintaa.</a:t>
            </a:r>
          </a:p>
          <a:p>
            <a:pPr marL="171450" indent="-171450">
              <a:buFont typeface="Arial" panose="020B0604020202020204" pitchFamily="34" charset="0"/>
              <a:buChar char="•"/>
            </a:pPr>
            <a:r>
              <a:rPr lang="fi-FI" dirty="0"/>
              <a:t>Mitä mahdollisuuksia esim.? </a:t>
            </a:r>
          </a:p>
          <a:p>
            <a:pPr marL="171450" indent="-171450">
              <a:buFont typeface="Arial" panose="020B0604020202020204" pitchFamily="34" charset="0"/>
              <a:buChar char="•"/>
            </a:pPr>
            <a:r>
              <a:rPr lang="fi-FI" dirty="0"/>
              <a:t>Kuntalaissa liittyen palvelujen tuottamiseen taloudellisesti, sosiaalisesti ja YMPÄRISTÖLLISESTI kestävällä tavalla (1 §), kuntastrategiaan, jossa pitää ottaa huomioon </a:t>
            </a:r>
          </a:p>
          <a:p>
            <a:endParaRPr lang="fi-FI" dirty="0"/>
          </a:p>
          <a:p>
            <a:pPr marL="171450" indent="-171450">
              <a:buFont typeface="Arial" panose="020B0604020202020204" pitchFamily="34" charset="0"/>
              <a:buChar char="•"/>
            </a:pPr>
            <a:r>
              <a:rPr lang="fi-FI" dirty="0"/>
              <a:t>Kuntalaki</a:t>
            </a:r>
          </a:p>
          <a:p>
            <a:pPr marL="171450" indent="-171450">
              <a:buFont typeface="Arial" panose="020B0604020202020204" pitchFamily="34" charset="0"/>
              <a:buChar char="•"/>
            </a:pPr>
            <a:r>
              <a:rPr lang="fi-FI" dirty="0"/>
              <a:t>Hillintä: </a:t>
            </a:r>
          </a:p>
          <a:p>
            <a:pPr marL="628650" lvl="1" indent="-171450">
              <a:buFont typeface="Arial" panose="020B0604020202020204" pitchFamily="34" charset="0"/>
              <a:buChar char="•"/>
            </a:pPr>
            <a:r>
              <a:rPr lang="fi-FI" dirty="0"/>
              <a:t>Ilmastolaki? Ei suoraan sido kuntia, kun suunnitelmavelvoite poistetaan. Ilmastolain mukaisissa kansallisissa suunnitelmissa listataan toimenpiteitä myös kunnille, sitovuus ?</a:t>
            </a:r>
          </a:p>
          <a:p>
            <a:pPr marL="628650" lvl="1" indent="-171450">
              <a:buFont typeface="Arial" panose="020B0604020202020204" pitchFamily="34" charset="0"/>
              <a:buChar char="•"/>
            </a:pPr>
            <a:r>
              <a:rPr lang="fi-FI" dirty="0"/>
              <a:t>Tehtävänalojen erityislainsäädäntö (esim. kaavoitus, rakentaminen, liikenne…)</a:t>
            </a:r>
          </a:p>
          <a:p>
            <a:pPr marL="171450" indent="-171450">
              <a:buFont typeface="Arial" panose="020B0604020202020204" pitchFamily="34" charset="0"/>
              <a:buChar char="•"/>
            </a:pPr>
            <a:r>
              <a:rPr lang="fi-FI" dirty="0"/>
              <a:t>Varautuminen: Valmiuslaki</a:t>
            </a:r>
          </a:p>
          <a:p>
            <a:pPr marL="171450" indent="-171450">
              <a:buFont typeface="Arial" panose="020B0604020202020204" pitchFamily="34" charset="0"/>
              <a:buChar char="•"/>
            </a:pPr>
            <a:r>
              <a:rPr lang="fi-FI" b="0" dirty="0"/>
              <a:t>Valmiuslaki velvoittaa kunnat ja kuntayhtymät yleisesti varautumaan </a:t>
            </a:r>
            <a:r>
              <a:rPr lang="fi-FI" b="1" dirty="0"/>
              <a:t>poikkeusoloihin</a:t>
            </a:r>
            <a:r>
              <a:rPr lang="fi-FI" b="0" dirty="0"/>
              <a:t>, jotka voivat aiheutua myös ilmastonmuutoksen aiheuttamista sään ääri-ilmiöiden yleistymisistä.</a:t>
            </a:r>
            <a:r>
              <a:rPr lang="fi-FI" dirty="0"/>
              <a:t> </a:t>
            </a:r>
            <a:endParaRPr lang="fi-FI" b="0" dirty="0"/>
          </a:p>
          <a:p>
            <a:endParaRPr lang="fi-FI" dirty="0"/>
          </a:p>
          <a:p>
            <a:r>
              <a:rPr lang="fi-FI" dirty="0"/>
              <a:t>(Valmiuslain lisäksi keskeisiä ovat mm. maankäyttö- ja rakennuslaki, laki tulvariskien hallinnasta, terveydensuojelulaki.</a:t>
            </a:r>
          </a:p>
          <a:p>
            <a:pPr marL="171450" indent="-171450" algn="l">
              <a:buFont typeface="Arial" panose="020B0604020202020204" pitchFamily="34" charset="0"/>
              <a:buChar char="•"/>
            </a:pPr>
            <a:r>
              <a:rPr lang="fi-FI" b="0" i="0" dirty="0">
                <a:solidFill>
                  <a:srgbClr val="333333"/>
                </a:solidFill>
                <a:effectLst/>
                <a:latin typeface="Work Sans"/>
              </a:rPr>
              <a:t>Ilmastonmuutos on kuntien toiminnalle riski, jonka mahdolliset vaikutukset on huomioitava päätöksenteossa sekä toiminnan ja talouden suunnittelussa. Sopeutuminen ja varautuminen muuttuvaan ympäristöön edellyttää ilmastovaikutusten huomioimista jokaisella toimialalla.</a:t>
            </a:r>
          </a:p>
          <a:p>
            <a:pPr marL="171450" indent="-171450">
              <a:buFont typeface="Arial" panose="020B0604020202020204" pitchFamily="34" charset="0"/>
              <a:buChar char="•"/>
            </a:pPr>
            <a:r>
              <a:rPr lang="fi-FI" b="0" i="0" dirty="0">
                <a:solidFill>
                  <a:srgbClr val="333333"/>
                </a:solidFill>
                <a:effectLst/>
                <a:latin typeface="Work Sans"/>
              </a:rPr>
              <a:t>Kunnan on mahdollista varautua tuleviin ilmasto-olosuhteisiin monin eri keinoin. Ilmastonmuutokseen sopeutuminen otetaan huomioon erityisesti maankäytön ja yhdyskuntatekniikan suunnittelussa, rakentamisessa, riskikartoituksissa ja yhdyskuntien toimintavarmuuden turvaamisessa</a:t>
            </a:r>
            <a:r>
              <a:rPr lang="fi-FI" dirty="0">
                <a:solidFill>
                  <a:srgbClr val="333333"/>
                </a:solidFill>
                <a:latin typeface="Work Sans"/>
              </a:rPr>
              <a:t>)</a:t>
            </a:r>
            <a:br>
              <a:rPr lang="fi-FI" dirty="0">
                <a:cs typeface="+mn-lt"/>
              </a:rPr>
            </a:br>
            <a:endParaRPr lang="fi-FI" dirty="0"/>
          </a:p>
          <a:p>
            <a:endParaRPr lang="fi-FI" dirty="0"/>
          </a:p>
        </p:txBody>
      </p:sp>
      <p:sp>
        <p:nvSpPr>
          <p:cNvPr id="4" name="Dian numeron paikkamerkki 3"/>
          <p:cNvSpPr>
            <a:spLocks noGrp="1"/>
          </p:cNvSpPr>
          <p:nvPr>
            <p:ph type="sldNum" sz="quarter" idx="5"/>
          </p:nvPr>
        </p:nvSpPr>
        <p:spPr/>
        <p:txBody>
          <a:bodyPr/>
          <a:lstStyle/>
          <a:p>
            <a:fld id="{C23CFE97-E977-4A8B-BB69-50F617FD6581}" type="slidenum">
              <a:rPr lang="fi-FI" smtClean="0"/>
              <a:pPr/>
              <a:t>10</a:t>
            </a:fld>
            <a:endParaRPr lang="fi-FI"/>
          </a:p>
        </p:txBody>
      </p:sp>
    </p:spTree>
    <p:extLst>
      <p:ext uri="{BB962C8B-B14F-4D97-AF65-F5344CB8AC3E}">
        <p14:creationId xmlns:p14="http://schemas.microsoft.com/office/powerpoint/2010/main" val="3429196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53.jpeg"/><Relationship Id="rId1" Type="http://schemas.openxmlformats.org/officeDocument/2006/relationships/slideMaster" Target="../slideMasters/slideMaster2.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54.jpeg"/><Relationship Id="rId1" Type="http://schemas.openxmlformats.org/officeDocument/2006/relationships/slideMaster" Target="../slideMasters/slideMaster2.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2.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2.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29.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31.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10.3.2024</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365CBBA-03B1-26BB-59ED-1F319AE9D2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38592142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54A87E19-8C04-4D5C-9034-113E3A734C43}"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1726786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7FF261-7541-42FA-B569-1D24A5023728}"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0589872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9348F61E-A88D-43AD-B098-855ED78C6251}"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42363660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ainaus / Somenosto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bg1"/>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solidFill>
                  <a:schemeClr val="accent3"/>
                </a:solidFill>
              </a:defRPr>
            </a:lvl1pPr>
          </a:lstStyle>
          <a:p>
            <a:fld id="{7355545E-CA5D-4F16-9BEC-18C7CE8404EA}" type="datetime1">
              <a:rPr lang="fi-FI" smtClean="0"/>
              <a:t>10.3.2024</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8" name="Picture Placeholder 7"/>
          <p:cNvSpPr>
            <a:spLocks noGrp="1"/>
          </p:cNvSpPr>
          <p:nvPr>
            <p:ph type="pic" sz="quarter" idx="14"/>
          </p:nvPr>
        </p:nvSpPr>
        <p:spPr>
          <a:xfrm>
            <a:off x="7032625" y="1052670"/>
            <a:ext cx="5159375" cy="4752818"/>
          </a:xfrm>
          <a:solidFill>
            <a:schemeClr val="accent3">
              <a:lumMod val="75000"/>
            </a:schemeClr>
          </a:solidFill>
        </p:spPr>
        <p:txBody>
          <a:bodyPr/>
          <a:lstStyle>
            <a:lvl1pPr marL="0" indent="0">
              <a:buFontTx/>
              <a:buNone/>
              <a:defRPr sz="1000">
                <a:solidFill>
                  <a:schemeClr val="bg1"/>
                </a:solidFill>
              </a:defRPr>
            </a:lvl1pPr>
          </a:lstStyle>
          <a:p>
            <a:r>
              <a:rPr lang="fi-FI" noProof="0"/>
              <a:t>Lisää kuva napsauttamalla kuvaketta</a:t>
            </a:r>
            <a:endParaRPr lang="fi-FI" noProof="0" dirty="0"/>
          </a:p>
        </p:txBody>
      </p:sp>
      <p:sp>
        <p:nvSpPr>
          <p:cNvPr id="9"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1498389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inaus / somenosto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accent3"/>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solidFill>
                  <a:schemeClr val="accent3"/>
                </a:solidFill>
              </a:defRPr>
            </a:lvl1pPr>
          </a:lstStyle>
          <a:p>
            <a:fld id="{251DFD47-2053-4F82-99FB-D06916968DBF}" type="datetime1">
              <a:rPr lang="fi-FI" smtClean="0"/>
              <a:t>10.3.2024</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8" name="Picture Placeholder 7"/>
          <p:cNvSpPr>
            <a:spLocks noGrp="1"/>
          </p:cNvSpPr>
          <p:nvPr>
            <p:ph type="pic" sz="quarter" idx="14"/>
          </p:nvPr>
        </p:nvSpPr>
        <p:spPr>
          <a:xfrm>
            <a:off x="7032625" y="1052670"/>
            <a:ext cx="5159375" cy="4752818"/>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23934866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02BE5-232C-48AE-9285-4176BBC77C70}" type="datetime1">
              <a:rPr lang="fi-FI" smtClean="0"/>
              <a:t>10.3.2024</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29042121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Kiitos grafiik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2172D856-1DF6-4939-B870-A33B0202D2C1}"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accent3"/>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0045552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Kiitos 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EA793451-BA5D-4D6B-9E5D-A6E6C84C1BEB}"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0659207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Kiitos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FBEF2E9C-1A86-472E-BA1B-A4B19BFF61F7}"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830385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iitos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BC8533C0-49A6-4D70-B89C-A1AE50857747}"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212381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6080086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AD68CABA-EB03-4EF8-AF74-2AF1845764A7}"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036515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AA0596C6-AC54-47F9-83DE-3EB79233E5A7}"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3058091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Log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4FBD393-E650-4223-886C-4D78C7ACD091}"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4059358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Logo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309210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F111FF-17FF-4E84-80EB-DCA43DABBB3F}"/>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547E469F-666E-4A8F-9C50-75D168977F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F43ED9A-1920-494E-B0A6-97D9CC0ADBEF}"/>
              </a:ext>
            </a:extLst>
          </p:cNvPr>
          <p:cNvSpPr>
            <a:spLocks noGrp="1"/>
          </p:cNvSpPr>
          <p:nvPr>
            <p:ph type="dt" sz="half" idx="10"/>
          </p:nvPr>
        </p:nvSpPr>
        <p:spPr/>
        <p:txBody>
          <a:bodyPr/>
          <a:lstStyle/>
          <a:p>
            <a:fld id="{AC5E6529-000D-45A5-B327-4263629CD020}" type="datetimeFigureOut">
              <a:rPr lang="fi-FI" smtClean="0"/>
              <a:t>10.3.2024</a:t>
            </a:fld>
            <a:endParaRPr lang="fi-FI"/>
          </a:p>
        </p:txBody>
      </p:sp>
      <p:sp>
        <p:nvSpPr>
          <p:cNvPr id="5" name="Alatunnisteen paikkamerkki 4">
            <a:extLst>
              <a:ext uri="{FF2B5EF4-FFF2-40B4-BE49-F238E27FC236}">
                <a16:creationId xmlns:a16="http://schemas.microsoft.com/office/drawing/2014/main" id="{50CBECE5-17B3-4C11-A49E-A44B1298E1A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82F59C-1EEF-43CC-98F7-D1C2CE5AA02C}"/>
              </a:ext>
            </a:extLst>
          </p:cNvPr>
          <p:cNvSpPr>
            <a:spLocks noGrp="1"/>
          </p:cNvSpPr>
          <p:nvPr>
            <p:ph type="sldNum" sz="quarter" idx="12"/>
          </p:nvPr>
        </p:nvSpPr>
        <p:spPr/>
        <p:txBody>
          <a:bodyPr/>
          <a:lstStyle/>
          <a:p>
            <a:fld id="{F18A5E6F-242A-4E16-A040-127C8866C67A}" type="slidenum">
              <a:rPr lang="fi-FI" smtClean="0"/>
              <a:t>‹#›</a:t>
            </a:fld>
            <a:endParaRPr lang="fi-FI"/>
          </a:p>
        </p:txBody>
      </p:sp>
    </p:spTree>
    <p:extLst>
      <p:ext uri="{BB962C8B-B14F-4D97-AF65-F5344CB8AC3E}">
        <p14:creationId xmlns:p14="http://schemas.microsoft.com/office/powerpoint/2010/main" val="14946018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and Pictur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perustyyl. napsautt.</a:t>
            </a:r>
            <a:endParaRPr lang="fi-FI" noProof="0" dirty="0"/>
          </a:p>
        </p:txBody>
      </p:sp>
      <p:sp>
        <p:nvSpPr>
          <p:cNvPr id="3" name="Content Placeholder 2"/>
          <p:cNvSpPr>
            <a:spLocks noGrp="1"/>
          </p:cNvSpPr>
          <p:nvPr>
            <p:ph idx="1"/>
          </p:nvPr>
        </p:nvSpPr>
        <p:spPr>
          <a:xfrm>
            <a:off x="407988" y="1844676"/>
            <a:ext cx="5688012" cy="4320629"/>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9B35B902-6EBC-41BA-8A5E-086A10AE337C}" type="datetime1">
              <a:rPr lang="fi-FI" smtClean="0"/>
              <a:t>10.3.2024</a:t>
            </a:fld>
            <a:endParaRPr lang="en-US"/>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9" name="Picture Placeholder 11"/>
          <p:cNvSpPr>
            <a:spLocks noGrp="1"/>
          </p:cNvSpPr>
          <p:nvPr>
            <p:ph type="pic" sz="quarter" idx="13"/>
          </p:nvPr>
        </p:nvSpPr>
        <p:spPr>
          <a:xfrm>
            <a:off x="6384033" y="1844676"/>
            <a:ext cx="5399981" cy="4608660"/>
          </a:xfrm>
          <a:solidFill>
            <a:schemeClr val="bg2">
              <a:lumMod val="20000"/>
              <a:lumOff val="80000"/>
            </a:schemeClr>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381488549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FCG-title-an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01DB-509E-494D-8F70-CD6F9D8275A1}"/>
              </a:ext>
            </a:extLst>
          </p:cNvPr>
          <p:cNvSpPr>
            <a:spLocks noGrp="1"/>
          </p:cNvSpPr>
          <p:nvPr>
            <p:ph type="title" hasCustomPrompt="1"/>
          </p:nvPr>
        </p:nvSpPr>
        <p:spPr/>
        <p:txBody>
          <a:bodyPr/>
          <a:lstStyle>
            <a:lvl1pPr>
              <a:defRPr/>
            </a:lvl1pPr>
          </a:lstStyle>
          <a:p>
            <a:r>
              <a:rPr lang="en-US" dirty="0"/>
              <a:t>Click to add a title</a:t>
            </a:r>
            <a:endParaRPr lang="fi-FI" dirty="0"/>
          </a:p>
        </p:txBody>
      </p:sp>
      <p:sp>
        <p:nvSpPr>
          <p:cNvPr id="3" name="Slide Number Placeholder 2">
            <a:extLst>
              <a:ext uri="{FF2B5EF4-FFF2-40B4-BE49-F238E27FC236}">
                <a16:creationId xmlns:a16="http://schemas.microsoft.com/office/drawing/2014/main" id="{086DB5F4-DE76-432E-B1F1-D3CAAB465DB3}"/>
              </a:ext>
            </a:extLst>
          </p:cNvPr>
          <p:cNvSpPr>
            <a:spLocks noGrp="1"/>
          </p:cNvSpPr>
          <p:nvPr>
            <p:ph type="sldNum" sz="quarter" idx="10"/>
          </p:nvPr>
        </p:nvSpPr>
        <p:spPr/>
        <p:txBody>
          <a:bodyPr/>
          <a:lstStyle/>
          <a:p>
            <a:fld id="{F26F888F-55E1-EB4C-817C-6B924877C76D}" type="slidenum">
              <a:rPr lang="fi-FI" smtClean="0"/>
              <a:pPr/>
              <a:t>‹#›</a:t>
            </a:fld>
            <a:endParaRPr lang="fi-FI"/>
          </a:p>
        </p:txBody>
      </p:sp>
      <p:sp>
        <p:nvSpPr>
          <p:cNvPr id="4" name="Date Placeholder 3">
            <a:extLst>
              <a:ext uri="{FF2B5EF4-FFF2-40B4-BE49-F238E27FC236}">
                <a16:creationId xmlns:a16="http://schemas.microsoft.com/office/drawing/2014/main" id="{7DAE68EB-BAF6-4FF0-9FC0-C78FD890283A}"/>
              </a:ext>
            </a:extLst>
          </p:cNvPr>
          <p:cNvSpPr>
            <a:spLocks noGrp="1"/>
          </p:cNvSpPr>
          <p:nvPr>
            <p:ph type="dt" sz="half" idx="11"/>
          </p:nvPr>
        </p:nvSpPr>
        <p:spPr/>
        <p:txBody>
          <a:bodyPr/>
          <a:lstStyle/>
          <a:p>
            <a:fld id="{D3946702-FE9D-F94C-A4BC-56BE8F14A4E3}" type="datetime1">
              <a:rPr lang="fi-FI" smtClean="0"/>
              <a:t>10.3.2024</a:t>
            </a:fld>
            <a:endParaRPr lang="fi-FI"/>
          </a:p>
        </p:txBody>
      </p:sp>
      <p:sp>
        <p:nvSpPr>
          <p:cNvPr id="5" name="Footer Placeholder 4">
            <a:extLst>
              <a:ext uri="{FF2B5EF4-FFF2-40B4-BE49-F238E27FC236}">
                <a16:creationId xmlns:a16="http://schemas.microsoft.com/office/drawing/2014/main" id="{C3CD72CD-F681-4738-B94B-DEE4EB68962A}"/>
              </a:ext>
            </a:extLst>
          </p:cNvPr>
          <p:cNvSpPr>
            <a:spLocks noGrp="1"/>
          </p:cNvSpPr>
          <p:nvPr>
            <p:ph type="ftr" sz="quarter" idx="12"/>
          </p:nvPr>
        </p:nvSpPr>
        <p:spPr/>
        <p:txBody>
          <a:bodyPr/>
          <a:lstStyle/>
          <a:p>
            <a:endParaRPr lang="fi-FI"/>
          </a:p>
        </p:txBody>
      </p:sp>
      <p:sp>
        <p:nvSpPr>
          <p:cNvPr id="11" name="Content Placeholder 9">
            <a:extLst>
              <a:ext uri="{FF2B5EF4-FFF2-40B4-BE49-F238E27FC236}">
                <a16:creationId xmlns:a16="http://schemas.microsoft.com/office/drawing/2014/main" id="{468929BB-3915-4705-A75F-9E57CA11CC9E}"/>
              </a:ext>
            </a:extLst>
          </p:cNvPr>
          <p:cNvSpPr>
            <a:spLocks noGrp="1"/>
          </p:cNvSpPr>
          <p:nvPr>
            <p:ph sz="quarter" idx="14"/>
          </p:nvPr>
        </p:nvSpPr>
        <p:spPr>
          <a:xfrm>
            <a:off x="479376" y="1628800"/>
            <a:ext cx="11233248" cy="4716000"/>
          </a:xfrm>
        </p:spPr>
        <p:txBody>
          <a:bodyPr/>
          <a:lstStyle/>
          <a:p>
            <a:pPr lvl="0"/>
            <a:r>
              <a:rPr lang="en-US"/>
              <a:t>Click to edit Master text styles</a:t>
            </a:r>
          </a:p>
        </p:txBody>
      </p:sp>
    </p:spTree>
    <p:extLst>
      <p:ext uri="{BB962C8B-B14F-4D97-AF65-F5344CB8AC3E}">
        <p14:creationId xmlns:p14="http://schemas.microsoft.com/office/powerpoint/2010/main" val="26958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 </a:t>
            </a:r>
            <a:r>
              <a:rPr lang="fi-FI" noProof="0" err="1"/>
              <a:t>Tack</a:t>
            </a:r>
            <a:r>
              <a:rPr lang="fi-FI" noProof="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12.3.2024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a:solidFill>
                  <a:schemeClr val="bg1"/>
                </a:solidFill>
                <a:latin typeface="+mn-lt"/>
              </a:rPr>
              <a:t>www.kuntaliitto.fi</a:t>
            </a:r>
          </a:p>
          <a:p>
            <a:pPr algn="r"/>
            <a:r>
              <a:rPr lang="fi-FI" sz="2000" b="1">
                <a:solidFill>
                  <a:schemeClr val="bg1"/>
                </a:solidFill>
                <a:latin typeface="+mn-lt"/>
              </a:rPr>
              <a:t>www.kommunforbundet.fi</a:t>
            </a:r>
          </a:p>
        </p:txBody>
      </p:sp>
    </p:spTree>
    <p:extLst>
      <p:ext uri="{BB962C8B-B14F-4D97-AF65-F5344CB8AC3E}">
        <p14:creationId xmlns:p14="http://schemas.microsoft.com/office/powerpoint/2010/main" val="34350984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DC31758-D6AF-4773-9754-B70452D6788C}"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789230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5918B7E-B6F8-4789-A44C-228A8CD5AB6B}"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663429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6D354A3-49B3-478C-AC83-629507BE13C2}"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3290405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97A03D-C024-448F-B337-EF507B974421}"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30847153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F0D0DC-FFCE-4535-B859-D79D48AC3E58}"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6941719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F2D588A9-004E-48C7-9249-D404E5931C69}"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837214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60733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41101663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10.3.2024</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45350695-966A-0DF6-FCB5-EE9BB33242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33911225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698919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31384067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2724922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694459C7-B1FD-43B2-A1AF-1A902ACF93C5}"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819776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endParaRPr lang="fi-FI" noProof="0" dirty="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399752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980567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C53BEB26-41D6-4026-B61D-A3E7E670F1AC}"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dirty="0"/>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3650605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6A21A49A-E0EE-4A76-AD38-8443CE185D7D}"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15205466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C5BCE6-2D7A-4E96-B01D-446E7A06509F}"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34240604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461A66A4-CB0F-4FFB-A3F7-97A8406D58B6}"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210890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D3B5FAA-6BDD-21F1-0040-8E55C588E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3542455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EF816C-448D-4CAD-8E7D-3E87A3DFF3FB}"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8099291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75FD9048-5DEA-4497-B4EE-9C521DA934F6}"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Tree>
    <p:extLst>
      <p:ext uri="{BB962C8B-B14F-4D97-AF65-F5344CB8AC3E}">
        <p14:creationId xmlns:p14="http://schemas.microsoft.com/office/powerpoint/2010/main" val="13955391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7" name="Kuva 6" descr="Kuva, joka sisältää kohteen teksti, clipart-kuva, vaihde&#10;&#10;Kuvaus luotu automaattisesti">
            <a:extLst>
              <a:ext uri="{FF2B5EF4-FFF2-40B4-BE49-F238E27FC236}">
                <a16:creationId xmlns:a16="http://schemas.microsoft.com/office/drawing/2014/main" id="{88FC3717-EB00-BAB2-12C1-5D0EBF1A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8550348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576BC9A0-3A27-384B-5144-E70BFDE15B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3556196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8AAA04F6-8BD4-442D-6590-ADF0C24E9F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2804670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13B7B20B-B4E6-B8C2-3C7F-6AAF5E5284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8468807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12.3.2024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0" name="Kuva 9">
            <a:extLst>
              <a:ext uri="{FF2B5EF4-FFF2-40B4-BE49-F238E27FC236}">
                <a16:creationId xmlns:a16="http://schemas.microsoft.com/office/drawing/2014/main" id="{4CCF9C88-E734-129E-9AE1-21EC163FA23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197603945"/>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12.3.2024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a:extLst>
              <a:ext uri="{FF2B5EF4-FFF2-40B4-BE49-F238E27FC236}">
                <a16:creationId xmlns:a16="http://schemas.microsoft.com/office/drawing/2014/main" id="{38B8CA86-86B6-AC91-D5DD-B02A78373B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333951120"/>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Date Placeholder 2"/>
          <p:cNvSpPr>
            <a:spLocks noGrp="1"/>
          </p:cNvSpPr>
          <p:nvPr>
            <p:ph type="dt" sz="half" idx="10"/>
          </p:nvPr>
        </p:nvSpPr>
        <p:spPr/>
        <p:txBody>
          <a:bodyPr/>
          <a:lstStyle/>
          <a:p>
            <a:fld id="{6BE111E2-37B1-4109-A1BB-6B241DDDB9DB}" type="datetime1">
              <a:rPr lang="fi-FI" smtClean="0"/>
              <a:t>10.3.2024</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831171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88E9F689-F68E-8601-CC29-DE2E03C166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15815717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21D6F89D-8707-3AA2-4960-3DE4C5BB87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41521191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12.3.2024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722074AA-C5A3-BE6C-1C40-BF72E41F5B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765478783"/>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9BC9B486-7AD6-1126-C24E-3E15ADA8DA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622399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EF40F48-D93C-5E8A-519A-6AFA70F2F8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90946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67D421DE-6501-0C34-8224-71EEAB8906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2975510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12.3.2024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65917E21-4219-757B-E35A-6D443C7471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528573353"/>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2030410-1A42-5E7A-66F0-E096A2D52B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792900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BF22BD9-3E78-90C3-78F1-1E795F4AC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3364254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10.3.2024</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6038366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accent3"/>
                </a:solidFill>
                <a:latin typeface="+mn-lt"/>
              </a:rPr>
              <a:t>www.kuntaliitto.fi</a:t>
            </a:r>
          </a:p>
          <a:p>
            <a:pPr algn="r"/>
            <a:r>
              <a:rPr lang="fi-FI" sz="2000" b="1" dirty="0">
                <a:solidFill>
                  <a:schemeClr val="accent3"/>
                </a:solidFill>
                <a:latin typeface="+mn-lt"/>
              </a:rPr>
              <a:t>www.kommunforbundet.fi</a:t>
            </a:r>
          </a:p>
        </p:txBody>
      </p:sp>
    </p:spTree>
    <p:extLst>
      <p:ext uri="{BB962C8B-B14F-4D97-AF65-F5344CB8AC3E}">
        <p14:creationId xmlns:p14="http://schemas.microsoft.com/office/powerpoint/2010/main" val="28016902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bg1"/>
                </a:solidFill>
                <a:latin typeface="+mn-lt"/>
              </a:rPr>
              <a:t>www.kuntaliitto.fi</a:t>
            </a:r>
          </a:p>
          <a:p>
            <a:pPr algn="r"/>
            <a:r>
              <a:rPr lang="fi-FI" sz="2000" b="1" dirty="0">
                <a:solidFill>
                  <a:schemeClr val="bg1"/>
                </a:solidFill>
                <a:latin typeface="+mn-lt"/>
              </a:rPr>
              <a:t>www.kommunforbundet.fi</a:t>
            </a:r>
          </a:p>
        </p:txBody>
      </p:sp>
    </p:spTree>
    <p:extLst>
      <p:ext uri="{BB962C8B-B14F-4D97-AF65-F5344CB8AC3E}">
        <p14:creationId xmlns:p14="http://schemas.microsoft.com/office/powerpoint/2010/main" val="35245846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83FEEC6-6E5E-837E-A870-8B541832FA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0241739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941B77CA-24CD-4DBD-A47E-5984688C24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7" name="Freeform 7">
            <a:hlinkClick r:id="rId4" tooltip="twitter"/>
            <a:extLst>
              <a:ext uri="{FF2B5EF4-FFF2-40B4-BE49-F238E27FC236}">
                <a16:creationId xmlns:a16="http://schemas.microsoft.com/office/drawing/2014/main" id="{BB35DEBC-7815-738F-1290-EA61337B514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981546C2-A7A1-266F-3C65-D6A87B5B66A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11D70AC9-8BD3-5B83-7BA6-792249811344}"/>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CDAA0944-FE1F-13CF-167D-BB5AE8524AC3}"/>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1" name="TextBox 12">
            <a:hlinkClick r:id="rId8"/>
            <a:extLst>
              <a:ext uri="{FF2B5EF4-FFF2-40B4-BE49-F238E27FC236}">
                <a16:creationId xmlns:a16="http://schemas.microsoft.com/office/drawing/2014/main" id="{558E583F-15F2-4E9B-DFD2-C0AEF921E88A}"/>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bg1"/>
                </a:solidFill>
                <a:latin typeface="+mn-lt"/>
              </a:rPr>
              <a:t>www.kuntaliitto.fi</a:t>
            </a:r>
          </a:p>
          <a:p>
            <a:pPr algn="r"/>
            <a:r>
              <a:rPr lang="fi-FI" sz="2000" b="1" dirty="0">
                <a:solidFill>
                  <a:schemeClr val="bg1"/>
                </a:solidFill>
                <a:latin typeface="+mn-lt"/>
              </a:rPr>
              <a:t>www.kommunforbundet.fi</a:t>
            </a:r>
          </a:p>
        </p:txBody>
      </p:sp>
    </p:spTree>
    <p:extLst>
      <p:ext uri="{BB962C8B-B14F-4D97-AF65-F5344CB8AC3E}">
        <p14:creationId xmlns:p14="http://schemas.microsoft.com/office/powerpoint/2010/main" val="19951742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685C5932-3F7F-41CB-87DD-B2ABBE5E62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7" name="Freeform 7">
            <a:hlinkClick r:id="rId4" tooltip="twitter"/>
            <a:extLst>
              <a:ext uri="{FF2B5EF4-FFF2-40B4-BE49-F238E27FC236}">
                <a16:creationId xmlns:a16="http://schemas.microsoft.com/office/drawing/2014/main" id="{42871911-1ADF-F9C3-D383-CD21243260C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5A2FC993-D716-8A8B-05AB-C86F52E1531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FDF0951A-B82D-46BF-F594-6FDF1979216F}"/>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F8F07150-8D38-166D-C4D3-816676F50DDF}"/>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1" name="TextBox 12">
            <a:hlinkClick r:id="rId8"/>
            <a:extLst>
              <a:ext uri="{FF2B5EF4-FFF2-40B4-BE49-F238E27FC236}">
                <a16:creationId xmlns:a16="http://schemas.microsoft.com/office/drawing/2014/main" id="{1E33A53B-CD10-8760-CCBF-8F1177CAAC5F}"/>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bg1"/>
                </a:solidFill>
                <a:latin typeface="+mn-lt"/>
              </a:rPr>
              <a:t>www.kuntaliitto.fi</a:t>
            </a:r>
          </a:p>
          <a:p>
            <a:pPr algn="r"/>
            <a:r>
              <a:rPr lang="fi-FI" sz="2000" b="1" dirty="0">
                <a:solidFill>
                  <a:schemeClr val="bg1"/>
                </a:solidFill>
                <a:latin typeface="+mn-lt"/>
              </a:rPr>
              <a:t>www.kommunforbundet.fi</a:t>
            </a:r>
          </a:p>
        </p:txBody>
      </p:sp>
    </p:spTree>
    <p:extLst>
      <p:ext uri="{BB962C8B-B14F-4D97-AF65-F5344CB8AC3E}">
        <p14:creationId xmlns:p14="http://schemas.microsoft.com/office/powerpoint/2010/main" val="1080962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12.3.2024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B8253F78-F4F9-BFBD-5450-8B819FAD63E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1006119655"/>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12.3.2024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1A4B658C-4EE3-E011-005B-4EAFD0F5559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4253757822"/>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12.3.2024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7" name="Kuva 6">
            <a:extLst>
              <a:ext uri="{FF2B5EF4-FFF2-40B4-BE49-F238E27FC236}">
                <a16:creationId xmlns:a16="http://schemas.microsoft.com/office/drawing/2014/main" id="{FA433A9E-C7ED-0AED-F9AD-A5F5D595D6C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057" y="332656"/>
            <a:ext cx="2401583" cy="522388"/>
          </a:xfrm>
          <a:prstGeom prst="rect">
            <a:avLst/>
          </a:prstGeom>
        </p:spPr>
      </p:pic>
    </p:spTree>
    <p:extLst>
      <p:ext uri="{BB962C8B-B14F-4D97-AF65-F5344CB8AC3E}">
        <p14:creationId xmlns:p14="http://schemas.microsoft.com/office/powerpoint/2010/main" val="3455115383"/>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9580BFD-F674-A24B-CFA0-1502454B36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65" y="387101"/>
            <a:ext cx="2257567" cy="449611"/>
          </a:xfrm>
          <a:prstGeom prst="rect">
            <a:avLst/>
          </a:prstGeom>
        </p:spPr>
      </p:pic>
    </p:spTree>
    <p:extLst>
      <p:ext uri="{BB962C8B-B14F-4D97-AF65-F5344CB8AC3E}">
        <p14:creationId xmlns:p14="http://schemas.microsoft.com/office/powerpoint/2010/main" val="23516401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12.3.2024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CB43AB4C-2F2A-B1DF-CE21-FCBA4998B22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1348465821"/>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BFD70F3-D100-FE48-6D70-F1B96F1D3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7907579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descr="Kuva, joka sisältää kohteen teksti, clipart-kuva, vaihde&#10;&#10;Kuvaus luotu automaattisesti">
            <a:extLst>
              <a:ext uri="{FF2B5EF4-FFF2-40B4-BE49-F238E27FC236}">
                <a16:creationId xmlns:a16="http://schemas.microsoft.com/office/drawing/2014/main" id="{F0CA18D3-B0A6-4789-A332-2EB7544B67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9893573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12.3.2024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a:extLst>
              <a:ext uri="{FF2B5EF4-FFF2-40B4-BE49-F238E27FC236}">
                <a16:creationId xmlns:a16="http://schemas.microsoft.com/office/drawing/2014/main" id="{0600899A-0F3F-7892-9152-B31192985F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2357322712"/>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12.3.2024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8" name="Kuva 7">
            <a:extLst>
              <a:ext uri="{FF2B5EF4-FFF2-40B4-BE49-F238E27FC236}">
                <a16:creationId xmlns:a16="http://schemas.microsoft.com/office/drawing/2014/main" id="{AF590D6E-CB0F-A027-0BE0-EDFB57AD7BF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507" y="332655"/>
            <a:ext cx="2321125" cy="504887"/>
          </a:xfrm>
          <a:prstGeom prst="rect">
            <a:avLst/>
          </a:prstGeom>
        </p:spPr>
      </p:pic>
    </p:spTree>
    <p:extLst>
      <p:ext uri="{BB962C8B-B14F-4D97-AF65-F5344CB8AC3E}">
        <p14:creationId xmlns:p14="http://schemas.microsoft.com/office/powerpoint/2010/main" val="647866804"/>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1F79A234-D42A-9E03-82BA-1C1914D30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5076584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98D1C0E-0247-FD27-1951-2963C15DD6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135722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22DBA17B-2728-4812-BD36-2D48D0819177}" type="datetime1">
              <a:rPr lang="fi-FI" smtClean="0"/>
              <a:t>12.3.2024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pic>
        <p:nvPicPr>
          <p:cNvPr id="2" name="Kuva 1">
            <a:extLst>
              <a:ext uri="{FF2B5EF4-FFF2-40B4-BE49-F238E27FC236}">
                <a16:creationId xmlns:a16="http://schemas.microsoft.com/office/drawing/2014/main" id="{C506FFA0-A0EE-3C14-8AFC-27C2F51D2A1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3878269934"/>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3F73254E-B6CD-4592-9C35-AAF54117EE2A}" type="datetime1">
              <a:rPr lang="fi-FI" noProof="0" smtClean="0"/>
              <a:t>10.3.2024</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15461245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4EB299D4-57F5-4C10-81C1-8BF8F799F7C0}"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1566069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solidFill>
                  <a:schemeClr val="bg1"/>
                </a:solidFill>
              </a:defRPr>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A227564-0586-4505-BF1F-E84027D5EBA7}"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2250826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BE94E73-A393-4ECF-BC02-065EDEC21D28}"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10536596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4"/>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2FAB94D-EAA4-4ABB-AA8C-06714C2040FE}"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4"/>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6338340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EC95CC45-6607-47DC-A7A9-BF90EC2628BD}"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21173023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inaus / somenos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56050" y="1628750"/>
            <a:ext cx="4969188" cy="2592360"/>
          </a:xfrm>
        </p:spPr>
        <p:txBody>
          <a:bodyPr anchor="t" anchorCtr="0">
            <a:noAutofit/>
          </a:bodyPr>
          <a:lstStyle>
            <a:lvl1pPr algn="l">
              <a:defRPr sz="4000">
                <a:solidFill>
                  <a:schemeClr val="accent3"/>
                </a:solidFill>
              </a:defRPr>
            </a:lvl1pPr>
          </a:lstStyle>
          <a:p>
            <a:r>
              <a:rPr lang="fi-FI" noProof="0"/>
              <a:t>Muokkaa ots. perustyyl.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B33FB06A-2199-45FA-83DB-6FECE6E0A95E}"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6456050" y="4365130"/>
            <a:ext cx="4969188" cy="1440359"/>
          </a:xfrm>
        </p:spPr>
        <p:txBody>
          <a:bodyPr>
            <a:noAutofit/>
          </a:bodyPr>
          <a:lstStyle>
            <a:lvl1pPr marL="0" indent="0">
              <a:buFontTx/>
              <a:buNone/>
              <a:defRPr sz="20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spTree>
    <p:extLst>
      <p:ext uri="{BB962C8B-B14F-4D97-AF65-F5344CB8AC3E}">
        <p14:creationId xmlns:p14="http://schemas.microsoft.com/office/powerpoint/2010/main" val="41178867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10" name="Kuva 9" descr="Kuva, joka sisältää kohteen teksti, clipart-kuva, vaihde&#10;&#10;Kuvaus luotu automaattisesti">
            <a:extLst>
              <a:ext uri="{FF2B5EF4-FFF2-40B4-BE49-F238E27FC236}">
                <a16:creationId xmlns:a16="http://schemas.microsoft.com/office/drawing/2014/main" id="{216A3577-0C4B-46B4-C6A3-2DF7F3B357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18156484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68316CC7-DE12-41D9-9D9A-4FA28A6C21A8}"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9"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2257819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67A1DCB-3851-4A5B-BCB6-D4786F0F6F94}"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9747760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endParaRPr lang="fi-FI" noProof="0" dirty="0"/>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54ECBA33-160D-4EC6-909B-9CB559B0B403}" type="datetime1">
              <a:rPr lang="fi-FI" noProof="0" smtClean="0"/>
              <a:t>10.3.2024</a:t>
            </a:fld>
            <a:endParaRPr lang="fi-FI" noProof="0" dirty="0"/>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dirty="0"/>
          </a:p>
        </p:txBody>
      </p:sp>
    </p:spTree>
    <p:extLst>
      <p:ext uri="{BB962C8B-B14F-4D97-AF65-F5344CB8AC3E}">
        <p14:creationId xmlns:p14="http://schemas.microsoft.com/office/powerpoint/2010/main" val="27695561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98AD4220-0D06-4B95-9657-C9EB0E3F48C9}" type="datetime1">
              <a:rPr lang="fi-FI" smtClean="0"/>
              <a:t>10.3.2024</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960204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41CBBC2-2705-4909-A44B-E8E547993242}"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5354701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7C401418-3AB9-4A57-9BE9-76E818D353E7}"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24494847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90606902-C255-44A1-8286-8619BDE5DB6C}"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9018591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8A95EB08-A361-4348-9F3E-02C2712B35A8}"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54365757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5F0FA206-5037-4386-A71E-BA74030E6AF4}"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14431200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4340ED4-C6FE-4FAE-AFC3-75E56FFF71C9}"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4463722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endParaRPr lang="fi-FI" noProof="0" dirty="0"/>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C5E01554-BD96-489C-AC34-A7B4D28A369C}" type="datetime1">
              <a:rPr lang="fi-FI" noProof="0" smtClean="0"/>
              <a:t>10.3.2024</a:t>
            </a:fld>
            <a:endParaRPr lang="fi-FI" noProof="0" dirty="0"/>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dirty="0"/>
          </a:p>
        </p:txBody>
      </p:sp>
    </p:spTree>
    <p:extLst>
      <p:ext uri="{BB962C8B-B14F-4D97-AF65-F5344CB8AC3E}">
        <p14:creationId xmlns:p14="http://schemas.microsoft.com/office/powerpoint/2010/main" val="12948211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9C76FDF6-01CE-4895-B906-A8CDF2AFEEBB}"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8041533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C7E74B2-E516-4435-B461-CA65DCAC78D1}"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9157812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768E5A34-EE4F-4300-BC0F-34FBC4D65423}"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7557572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49A53939-6D20-48CE-8A65-6883A101DFFB}"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36737705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1DA28073-A458-4B12-9446-D38333399C64}"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17265477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90963F2F-44B9-41C8-8927-50FD9A36BCAE}"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34670353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6BF9130-7A42-4FBD-AEC6-4BFCDA2A07E7}"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1502892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CAFC92E4-B935-4FE6-B163-FE6F8B9B506C}"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3888594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5D09515-BBF2-40CB-8DFB-BA183B8AAB94}"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endParaRPr lang="fi-FI" noProof="0" dirty="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10437004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B40BE1D-27B4-45A7-AD76-1198A7D57D99}" type="datetime1">
              <a:rPr lang="fi-FI" smtClean="0"/>
              <a:t>10.3.2024</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12975316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A25D1783-9B67-47D5-BD56-9F174F4EAE56}" type="datetime1">
              <a:rPr lang="fi-FI" smtClean="0"/>
              <a:t>10.3.2024</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3766240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3DBA2578-D1ED-4406-9F94-0AB22A2B6A3C}"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10658475" cy="3816350"/>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6101974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9F5BD0C2-3805-48AA-8034-4776FDEFC4F5}" type="datetime1">
              <a:rPr lang="fi-FI" smtClean="0"/>
              <a:t>10.3.2024</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dirty="0"/>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590891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Väliotsikkodia roos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0614DF77-57E5-43AE-89EB-A3037004F2C0}"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192935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5070E62-652A-4FCA-A48A-A3C9B5D21054}"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976478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64807B02-D0B4-4A08-B62E-A00F5B78E985}"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7042597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96A53D7B-6B97-4993-8B7C-225FD1A23FDA}" type="datetime1">
              <a:rPr lang="fi-FI" smtClean="0"/>
              <a:t>10.3.2024</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9582949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Date Placeholder 2"/>
          <p:cNvSpPr>
            <a:spLocks noGrp="1"/>
          </p:cNvSpPr>
          <p:nvPr>
            <p:ph type="dt" sz="half" idx="10"/>
          </p:nvPr>
        </p:nvSpPr>
        <p:spPr/>
        <p:txBody>
          <a:bodyPr/>
          <a:lstStyle/>
          <a:p>
            <a:fld id="{49B95E72-162F-498F-B705-BE5BB9DFFA3F}" type="datetime1">
              <a:rPr lang="fi-FI" smtClean="0"/>
              <a:t>10.3.2024</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778758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2DA8B51-994D-4A31-B782-77968A11E968}"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210255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44088E3-6F12-4947-AD33-6B633F33A9C7}"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0732830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256D4DAF-E4C3-4958-B746-FD7B1AD5EF19}" type="datetime1">
              <a:rPr lang="fi-FI" smtClean="0"/>
              <a:t>10.3.2024</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5358651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3.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theme" Target="../theme/theme2.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image" Target="../media/image1.png"/><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5"/>
            <a:endParaRPr lang="fi-FI" noProof="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12.3.2024</a:t>
            </a:fld>
            <a:endParaRPr lang="fi-FI" noProof="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Kuva 10">
            <a:extLst>
              <a:ext uri="{FF2B5EF4-FFF2-40B4-BE49-F238E27FC236}">
                <a16:creationId xmlns:a16="http://schemas.microsoft.com/office/drawing/2014/main" id="{F5F7B09B-2E9D-3DA3-CB9F-600999002B9A}"/>
              </a:ext>
            </a:extLst>
          </p:cNvPr>
          <p:cNvPicPr>
            <a:picLocks noChangeAspect="1"/>
          </p:cNvPicPr>
          <p:nvPr userDrawn="1"/>
        </p:nvPicPr>
        <p:blipFill>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1568533639"/>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62" r:id="rId3"/>
    <p:sldLayoutId id="2147483663" r:id="rId4"/>
    <p:sldLayoutId id="2147483705" r:id="rId5"/>
    <p:sldLayoutId id="2147483661" r:id="rId6"/>
    <p:sldLayoutId id="2147483707" r:id="rId7"/>
    <p:sldLayoutId id="2147483668" r:id="rId8"/>
    <p:sldLayoutId id="2147483650" r:id="rId9"/>
    <p:sldLayoutId id="2147483653" r:id="rId10"/>
    <p:sldLayoutId id="2147483652" r:id="rId11"/>
    <p:sldLayoutId id="2147483667"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701" r:id="rId26"/>
    <p:sldLayoutId id="2147483721" r:id="rId27"/>
    <p:sldLayoutId id="2147483722" r:id="rId28"/>
    <p:sldLayoutId id="2147483732" r:id="rId29"/>
    <p:sldLayoutId id="2147483733" r:id="rId30"/>
    <p:sldLayoutId id="2147483734" r:id="rId31"/>
    <p:sldLayoutId id="2147483651" r:id="rId32"/>
    <p:sldLayoutId id="2147483664" r:id="rId33"/>
    <p:sldLayoutId id="2147483666" r:id="rId34"/>
    <p:sldLayoutId id="2147483708" r:id="rId35"/>
    <p:sldLayoutId id="2147483665" r:id="rId36"/>
    <p:sldLayoutId id="2147483711" r:id="rId37"/>
    <p:sldLayoutId id="2147483654" r:id="rId38"/>
    <p:sldLayoutId id="2147483684" r:id="rId39"/>
    <p:sldLayoutId id="2147483685" r:id="rId40"/>
    <p:sldLayoutId id="2147483686" r:id="rId41"/>
    <p:sldLayoutId id="2147483683" r:id="rId42"/>
    <p:sldLayoutId id="2147483717" r:id="rId43"/>
    <p:sldLayoutId id="2147483687" r:id="rId44"/>
    <p:sldLayoutId id="2147483718" r:id="rId45"/>
    <p:sldLayoutId id="2147483720" r:id="rId46"/>
    <p:sldLayoutId id="2147483655" r:id="rId47"/>
    <p:sldLayoutId id="2147483692" r:id="rId48"/>
    <p:sldLayoutId id="2147483693" r:id="rId49"/>
    <p:sldLayoutId id="2147483694" r:id="rId50"/>
    <p:sldLayoutId id="2147483695" r:id="rId51"/>
    <p:sldLayoutId id="2147483735" r:id="rId52"/>
    <p:sldLayoutId id="2147483736" r:id="rId53"/>
    <p:sldLayoutId id="2147483700" r:id="rId54"/>
    <p:sldLayoutId id="2147483660" r:id="rId55"/>
    <p:sldLayoutId id="2147483699" r:id="rId56"/>
    <p:sldLayoutId id="2147483682" r:id="rId57"/>
    <p:sldLayoutId id="2147483713" r:id="rId58"/>
    <p:sldLayoutId id="2147483728" r:id="rId59"/>
    <p:sldLayoutId id="2147483729" r:id="rId60"/>
    <p:sldLayoutId id="2147483730" r:id="rId61"/>
    <p:sldLayoutId id="2147483731" r:id="rId62"/>
  </p:sldLayoutIdLst>
  <mc:AlternateContent xmlns:mc="http://schemas.openxmlformats.org/markup-compatibility/2006">
    <mc:Choice xmlns:p14="http://schemas.microsoft.com/office/powerpoint/2010/main" Requires="p14">
      <p:transition p14:dur="100">
        <p:fade/>
      </p:transition>
    </mc:Choice>
    <mc:Fallback>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A1943726-A193-45B0-8099-2C2B570FF038}" type="datetime1">
              <a:rPr lang="fi-FI" noProof="0" smtClean="0"/>
              <a:t>10.3.2024</a:t>
            </a:fld>
            <a:endParaRPr lang="fi-FI" noProof="0" dirty="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endParaRPr lang="fi-FI" noProof="0" dirty="0"/>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dirty="0"/>
          </a:p>
        </p:txBody>
      </p:sp>
      <p:sp>
        <p:nvSpPr>
          <p:cNvPr id="13"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dirty="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kuntaliitto</a:t>
            </a:r>
            <a:endParaRPr lang="en-GB" sz="200" dirty="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56"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288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2.png"/><Relationship Id="rId7" Type="http://schemas.openxmlformats.org/officeDocument/2006/relationships/hyperlink" Target="https://julkaisut.valtioneuvosto.fi/handle/10024/164905" TargetMode="External"/><Relationship Id="rId2" Type="http://schemas.openxmlformats.org/officeDocument/2006/relationships/notesSlide" Target="../notesSlides/notesSlide14.xml"/><Relationship Id="rId1" Type="http://schemas.openxmlformats.org/officeDocument/2006/relationships/slideLayout" Target="../slideLayouts/slideLayout100.xml"/><Relationship Id="rId6" Type="http://schemas.openxmlformats.org/officeDocument/2006/relationships/hyperlink" Target="https://www.kuntaliitto.fi/julkaisut/2022/2162-ilmastoviestinnan-askeleet" TargetMode="External"/><Relationship Id="rId5" Type="http://schemas.openxmlformats.org/officeDocument/2006/relationships/hyperlink" Target="https://www.kuntaliitto.fi/julkaisut/2020/2081-kuinka-kunnat-kohtaavat-ilmastonmuutoksen" TargetMode="External"/><Relationship Id="rId10" Type="http://schemas.openxmlformats.org/officeDocument/2006/relationships/image" Target="../media/image75.jpg"/><Relationship Id="rId4" Type="http://schemas.openxmlformats.org/officeDocument/2006/relationships/hyperlink" Target="https://www.kuntaliitto.fi/julkaisut/2020/2031-ilmastonmuutos-ja-kunnat" TargetMode="External"/><Relationship Id="rId9" Type="http://schemas.openxmlformats.org/officeDocument/2006/relationships/image" Target="../media/image7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hyperlink" Target="mailto:Marjaana.seppinen@kuntaliitto.fi" TargetMode="External"/><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14.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A691A2-C5CB-0E40-FF99-84750B98A111}"/>
              </a:ext>
            </a:extLst>
          </p:cNvPr>
          <p:cNvSpPr>
            <a:spLocks noGrp="1"/>
          </p:cNvSpPr>
          <p:nvPr>
            <p:ph type="ctrTitle"/>
          </p:nvPr>
        </p:nvSpPr>
        <p:spPr/>
        <p:txBody>
          <a:bodyPr/>
          <a:lstStyle/>
          <a:p>
            <a:r>
              <a:rPr lang="fi-FI" dirty="0"/>
              <a:t>Kuntien ilmastotyö ja ilmastosuunnitelmat</a:t>
            </a:r>
          </a:p>
        </p:txBody>
      </p:sp>
      <p:sp>
        <p:nvSpPr>
          <p:cNvPr id="3" name="Alaotsikko 2">
            <a:extLst>
              <a:ext uri="{FF2B5EF4-FFF2-40B4-BE49-F238E27FC236}">
                <a16:creationId xmlns:a16="http://schemas.microsoft.com/office/drawing/2014/main" id="{FD7EB2C2-35AD-0AB4-852E-C55C93AD8CAE}"/>
              </a:ext>
            </a:extLst>
          </p:cNvPr>
          <p:cNvSpPr>
            <a:spLocks noGrp="1"/>
          </p:cNvSpPr>
          <p:nvPr>
            <p:ph type="subTitle" idx="1"/>
          </p:nvPr>
        </p:nvSpPr>
        <p:spPr/>
        <p:txBody>
          <a:bodyPr/>
          <a:lstStyle/>
          <a:p>
            <a:r>
              <a:rPr lang="fi-FI" dirty="0"/>
              <a:t>Ilmastoinfo 13.3.2024</a:t>
            </a:r>
          </a:p>
        </p:txBody>
      </p:sp>
      <p:sp>
        <p:nvSpPr>
          <p:cNvPr id="4" name="Dian numeron paikkamerkki 3">
            <a:extLst>
              <a:ext uri="{FF2B5EF4-FFF2-40B4-BE49-F238E27FC236}">
                <a16:creationId xmlns:a16="http://schemas.microsoft.com/office/drawing/2014/main" id="{DB97FDAA-2FC8-4166-288B-5FAB5BAE08BD}"/>
              </a:ext>
            </a:extLst>
          </p:cNvPr>
          <p:cNvSpPr>
            <a:spLocks noGrp="1"/>
          </p:cNvSpPr>
          <p:nvPr>
            <p:ph type="sldNum" sz="quarter" idx="12"/>
          </p:nvPr>
        </p:nvSpPr>
        <p:spPr/>
        <p:txBody>
          <a:bodyPr/>
          <a:lstStyle/>
          <a:p>
            <a:fld id="{0861148C-697E-4B67-BDAA-872F34DF1106}" type="slidenum">
              <a:rPr lang="fi-FI" smtClean="0"/>
              <a:pPr/>
              <a:t>1</a:t>
            </a:fld>
            <a:endParaRPr lang="fi-FI"/>
          </a:p>
        </p:txBody>
      </p:sp>
      <p:sp>
        <p:nvSpPr>
          <p:cNvPr id="5" name="Tekstin paikkamerkki 4">
            <a:extLst>
              <a:ext uri="{FF2B5EF4-FFF2-40B4-BE49-F238E27FC236}">
                <a16:creationId xmlns:a16="http://schemas.microsoft.com/office/drawing/2014/main" id="{61E41054-DA14-EFE2-8D9F-5CA48D06C135}"/>
              </a:ext>
            </a:extLst>
          </p:cNvPr>
          <p:cNvSpPr>
            <a:spLocks noGrp="1"/>
          </p:cNvSpPr>
          <p:nvPr>
            <p:ph type="body" sz="quarter" idx="13"/>
          </p:nvPr>
        </p:nvSpPr>
        <p:spPr/>
        <p:txBody>
          <a:bodyPr/>
          <a:lstStyle/>
          <a:p>
            <a:r>
              <a:rPr lang="fi-FI" dirty="0"/>
              <a:t>Marjaana Seppinen </a:t>
            </a:r>
          </a:p>
        </p:txBody>
      </p:sp>
    </p:spTree>
    <p:extLst>
      <p:ext uri="{BB962C8B-B14F-4D97-AF65-F5344CB8AC3E}">
        <p14:creationId xmlns:p14="http://schemas.microsoft.com/office/powerpoint/2010/main" val="24524055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F196BB-8FC8-A442-1053-7BE7ED4A8CFE}"/>
              </a:ext>
            </a:extLst>
          </p:cNvPr>
          <p:cNvSpPr>
            <a:spLocks noGrp="1"/>
          </p:cNvSpPr>
          <p:nvPr>
            <p:ph type="title"/>
          </p:nvPr>
        </p:nvSpPr>
        <p:spPr>
          <a:xfrm>
            <a:off x="766763" y="836711"/>
            <a:ext cx="10658475" cy="1008113"/>
          </a:xfrm>
        </p:spPr>
        <p:txBody>
          <a:bodyPr anchor="t">
            <a:normAutofit/>
          </a:bodyPr>
          <a:lstStyle/>
          <a:p>
            <a:r>
              <a:rPr lang="fi-FI" sz="3400"/>
              <a:t>Lainsäädäntö luo kehykset ja avaa uusia mahdollisuuksia </a:t>
            </a:r>
          </a:p>
        </p:txBody>
      </p:sp>
      <p:sp>
        <p:nvSpPr>
          <p:cNvPr id="3" name="Sisällön paikkamerkki 2">
            <a:extLst>
              <a:ext uri="{FF2B5EF4-FFF2-40B4-BE49-F238E27FC236}">
                <a16:creationId xmlns:a16="http://schemas.microsoft.com/office/drawing/2014/main" id="{42E90925-B1E2-A81D-F13C-3ACCE2050E12}"/>
              </a:ext>
            </a:extLst>
          </p:cNvPr>
          <p:cNvSpPr>
            <a:spLocks noGrp="1"/>
          </p:cNvSpPr>
          <p:nvPr>
            <p:ph sz="half" idx="1"/>
          </p:nvPr>
        </p:nvSpPr>
        <p:spPr>
          <a:xfrm>
            <a:off x="766763" y="1989138"/>
            <a:ext cx="5113337" cy="3816350"/>
          </a:xfrm>
        </p:spPr>
        <p:txBody>
          <a:bodyPr anchor="t">
            <a:normAutofit lnSpcReduction="10000"/>
          </a:bodyPr>
          <a:lstStyle/>
          <a:p>
            <a:pPr marL="0" indent="0">
              <a:lnSpc>
                <a:spcPct val="90000"/>
              </a:lnSpc>
              <a:buNone/>
            </a:pPr>
            <a:endParaRPr lang="fi-FI"/>
          </a:p>
          <a:p>
            <a:pPr>
              <a:lnSpc>
                <a:spcPct val="90000"/>
              </a:lnSpc>
            </a:pPr>
            <a:r>
              <a:rPr lang="fi-FI"/>
              <a:t>Kunnilla on </a:t>
            </a:r>
            <a:r>
              <a:rPr lang="fi-FI" b="1"/>
              <a:t>vastuullaan laajat tehtävät </a:t>
            </a:r>
            <a:r>
              <a:rPr lang="fi-FI"/>
              <a:t>aina sivistyspalveluista elinympäristöön ja elinvoimaan.</a:t>
            </a:r>
          </a:p>
          <a:p>
            <a:pPr>
              <a:lnSpc>
                <a:spcPct val="90000"/>
              </a:lnSpc>
            </a:pPr>
            <a:r>
              <a:rPr lang="fi-FI"/>
              <a:t>K</a:t>
            </a:r>
            <a:r>
              <a:rPr lang="fi-FI" b="0" i="0">
                <a:effectLst/>
              </a:rPr>
              <a:t>unnilla on velvollisuus edistää asukkaidensa hyvinvointia ja alueensa elinvoimaa sekä tuottaa palveluja kestävän kehityksen mukaisesti</a:t>
            </a:r>
          </a:p>
          <a:p>
            <a:pPr>
              <a:lnSpc>
                <a:spcPct val="90000"/>
              </a:lnSpc>
            </a:pPr>
            <a:r>
              <a:rPr lang="fi-FI" b="1"/>
              <a:t>Ilmastonmuutokseen sopeutumisen </a:t>
            </a:r>
            <a:r>
              <a:rPr lang="fi-FI"/>
              <a:t>ja varautumisen osalta kunnalla on vastuu monista kriittisistä arjen palveluista, joihin ilmastonmuutos vaikuttaa </a:t>
            </a:r>
          </a:p>
        </p:txBody>
      </p:sp>
      <p:pic>
        <p:nvPicPr>
          <p:cNvPr id="5" name="Kuva 4" descr="Kuva, joka sisältää kohteen ruoho, taivas, ulko, henkilö&#10;&#10;Kuvaus luotu automaattisesti">
            <a:extLst>
              <a:ext uri="{FF2B5EF4-FFF2-40B4-BE49-F238E27FC236}">
                <a16:creationId xmlns:a16="http://schemas.microsoft.com/office/drawing/2014/main" id="{654678DE-C633-76A0-81F6-5AADABD3D7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65" r="-3" b="-3"/>
          <a:stretch/>
        </p:blipFill>
        <p:spPr>
          <a:xfrm>
            <a:off x="6311900" y="1989137"/>
            <a:ext cx="5113338" cy="3816351"/>
          </a:xfrm>
          <a:prstGeom prst="rect">
            <a:avLst/>
          </a:prstGeom>
          <a:noFill/>
        </p:spPr>
      </p:pic>
      <p:sp>
        <p:nvSpPr>
          <p:cNvPr id="4" name="Dian numeron paikkamerkki 3">
            <a:extLst>
              <a:ext uri="{FF2B5EF4-FFF2-40B4-BE49-F238E27FC236}">
                <a16:creationId xmlns:a16="http://schemas.microsoft.com/office/drawing/2014/main" id="{08ACC304-A003-9576-EB20-C58F0EF90870}"/>
              </a:ext>
            </a:extLst>
          </p:cNvPr>
          <p:cNvSpPr>
            <a:spLocks noGrp="1"/>
          </p:cNvSpPr>
          <p:nvPr>
            <p:ph type="sldNum" sz="quarter" idx="12"/>
          </p:nvPr>
        </p:nvSpPr>
        <p:spPr>
          <a:xfrm>
            <a:off x="766763" y="6309321"/>
            <a:ext cx="432693" cy="216024"/>
          </a:xfrm>
        </p:spPr>
        <p:txBody>
          <a:bodyPr anchor="ctr">
            <a:normAutofit/>
          </a:bodyPr>
          <a:lstStyle/>
          <a:p>
            <a:pPr>
              <a:spcAft>
                <a:spcPts val="600"/>
              </a:spcAft>
            </a:pPr>
            <a:fld id="{0861148C-697E-4B67-BDAA-872F34DF1106}" type="slidenum">
              <a:rPr lang="fi-FI" noProof="0" smtClean="0"/>
              <a:pPr>
                <a:spcAft>
                  <a:spcPts val="600"/>
                </a:spcAft>
              </a:pPr>
              <a:t>10</a:t>
            </a:fld>
            <a:endParaRPr lang="fi-FI" noProof="0"/>
          </a:p>
        </p:txBody>
      </p:sp>
    </p:spTree>
    <p:extLst>
      <p:ext uri="{BB962C8B-B14F-4D97-AF65-F5344CB8AC3E}">
        <p14:creationId xmlns:p14="http://schemas.microsoft.com/office/powerpoint/2010/main" val="30277602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F196BB-8FC8-A442-1053-7BE7ED4A8CFE}"/>
              </a:ext>
            </a:extLst>
          </p:cNvPr>
          <p:cNvSpPr>
            <a:spLocks noGrp="1"/>
          </p:cNvSpPr>
          <p:nvPr>
            <p:ph type="title"/>
          </p:nvPr>
        </p:nvSpPr>
        <p:spPr>
          <a:xfrm>
            <a:off x="766763" y="836711"/>
            <a:ext cx="10658475" cy="1008113"/>
          </a:xfrm>
        </p:spPr>
        <p:txBody>
          <a:bodyPr anchor="t">
            <a:normAutofit/>
          </a:bodyPr>
          <a:lstStyle/>
          <a:p>
            <a:r>
              <a:rPr lang="fi-FI" sz="3700"/>
              <a:t>Ilmastolain muutos ja ilmastosuunnitelmat </a:t>
            </a:r>
          </a:p>
        </p:txBody>
      </p:sp>
      <p:sp>
        <p:nvSpPr>
          <p:cNvPr id="3" name="Sisällön paikkamerkki 2">
            <a:extLst>
              <a:ext uri="{FF2B5EF4-FFF2-40B4-BE49-F238E27FC236}">
                <a16:creationId xmlns:a16="http://schemas.microsoft.com/office/drawing/2014/main" id="{42E90925-B1E2-A81D-F13C-3ACCE2050E12}"/>
              </a:ext>
            </a:extLst>
          </p:cNvPr>
          <p:cNvSpPr>
            <a:spLocks noGrp="1"/>
          </p:cNvSpPr>
          <p:nvPr>
            <p:ph sz="half" idx="1"/>
          </p:nvPr>
        </p:nvSpPr>
        <p:spPr>
          <a:xfrm>
            <a:off x="766763" y="1989138"/>
            <a:ext cx="5113337" cy="3816350"/>
          </a:xfrm>
        </p:spPr>
        <p:txBody>
          <a:bodyPr anchor="t">
            <a:normAutofit/>
          </a:bodyPr>
          <a:lstStyle/>
          <a:p>
            <a:pPr>
              <a:lnSpc>
                <a:spcPct val="90000"/>
              </a:lnSpc>
              <a:buClr>
                <a:srgbClr val="923468"/>
              </a:buClr>
              <a:defRPr/>
            </a:pPr>
            <a:r>
              <a:rPr kumimoji="0" lang="fi-FI" sz="1700" b="0" i="0" u="none" strike="noStrike" kern="1200" cap="none" spc="0" normalizeH="0" baseline="0" noProof="0" dirty="0">
                <a:ln>
                  <a:noFill/>
                </a:ln>
                <a:effectLst/>
                <a:uLnTx/>
                <a:uFillTx/>
              </a:rPr>
              <a:t>1.3.2023 ilmastolakiin </a:t>
            </a:r>
            <a:r>
              <a:rPr kumimoji="0" lang="fi-FI" sz="1700" b="1" i="0" u="none" strike="noStrike" kern="1200" cap="none" spc="0" normalizeH="0" baseline="0" noProof="0" dirty="0">
                <a:ln>
                  <a:noFill/>
                </a:ln>
                <a:effectLst/>
                <a:uLnTx/>
                <a:uFillTx/>
              </a:rPr>
              <a:t>velvoite kunnille laatia ilmastosuunnitelma</a:t>
            </a:r>
            <a:endParaRPr lang="fi-FI" sz="1700" dirty="0"/>
          </a:p>
          <a:p>
            <a:pPr>
              <a:lnSpc>
                <a:spcPct val="90000"/>
              </a:lnSpc>
              <a:buClr>
                <a:srgbClr val="923468"/>
              </a:buClr>
              <a:defRPr/>
            </a:pPr>
            <a:r>
              <a:rPr lang="fi-FI" sz="1700" dirty="0"/>
              <a:t>Syksy 2024: Ilmastolaista kumotaan kuntien velvoite laatia ilmastosuunnitelma</a:t>
            </a:r>
          </a:p>
          <a:p>
            <a:pPr>
              <a:lnSpc>
                <a:spcPct val="90000"/>
              </a:lnSpc>
              <a:buClr>
                <a:srgbClr val="923468"/>
              </a:buClr>
              <a:defRPr/>
            </a:pPr>
            <a:r>
              <a:rPr lang="fi-FI" sz="1700" dirty="0"/>
              <a:t>Ympäristöministeriön laskettu arvio (v. 2024 alussa): </a:t>
            </a:r>
          </a:p>
          <a:p>
            <a:pPr lvl="1">
              <a:lnSpc>
                <a:spcPct val="90000"/>
              </a:lnSpc>
            </a:pPr>
            <a:r>
              <a:rPr lang="fi-FI" sz="1700" b="1" dirty="0"/>
              <a:t>Ilmastosuunnitelma</a:t>
            </a:r>
            <a:r>
              <a:rPr lang="fi-FI" sz="1700" dirty="0"/>
              <a:t> on yli 85 Manner-Suomen kunnista (v. 2022, 71)</a:t>
            </a:r>
          </a:p>
          <a:p>
            <a:pPr marL="444500" lvl="1" indent="0">
              <a:lnSpc>
                <a:spcPct val="90000"/>
              </a:lnSpc>
              <a:buNone/>
            </a:pPr>
            <a:endParaRPr lang="fi-FI" sz="1700" dirty="0"/>
          </a:p>
          <a:p>
            <a:pPr lvl="1">
              <a:lnSpc>
                <a:spcPct val="90000"/>
              </a:lnSpc>
            </a:pPr>
            <a:r>
              <a:rPr lang="fi-FI" sz="1700" dirty="0"/>
              <a:t>Ilmastosuunnitelmaa </a:t>
            </a:r>
            <a:r>
              <a:rPr lang="fi-FI" sz="1700" b="1" dirty="0"/>
              <a:t>valmistelee tai päivittää </a:t>
            </a:r>
            <a:r>
              <a:rPr lang="fi-FI" sz="1700" dirty="0"/>
              <a:t>yli 75 kuntaa, joista 61 kuntaa sai ilmastolain mukaisen avustuksen. </a:t>
            </a:r>
          </a:p>
        </p:txBody>
      </p:sp>
      <p:pic>
        <p:nvPicPr>
          <p:cNvPr id="5" name="Kuvan paikkamerkki 7" descr="Kuva, joka sisältää kohteen vaate, henkilö, Ihmisen kasvot, tyttö&#10;&#10;Kuvaus luotu automaattisesti">
            <a:extLst>
              <a:ext uri="{FF2B5EF4-FFF2-40B4-BE49-F238E27FC236}">
                <a16:creationId xmlns:a16="http://schemas.microsoft.com/office/drawing/2014/main" id="{E2D92641-8FFF-BE02-330D-387D5C85EDBC}"/>
              </a:ext>
            </a:extLst>
          </p:cNvPr>
          <p:cNvPicPr>
            <a:picLocks noChangeAspect="1"/>
          </p:cNvPicPr>
          <p:nvPr/>
        </p:nvPicPr>
        <p:blipFill rotWithShape="1">
          <a:blip r:embed="rId3">
            <a:extLst>
              <a:ext uri="{28A0092B-C50C-407E-A947-70E740481C1C}">
                <a14:useLocalDpi xmlns:a14="http://schemas.microsoft.com/office/drawing/2010/main" val="0"/>
              </a:ext>
            </a:extLst>
          </a:blip>
          <a:srcRect l="18471" r="18220" b="-2"/>
          <a:stretch/>
        </p:blipFill>
        <p:spPr>
          <a:xfrm>
            <a:off x="6311900" y="1989137"/>
            <a:ext cx="5113338" cy="3816351"/>
          </a:xfrm>
          <a:prstGeom prst="rect">
            <a:avLst/>
          </a:prstGeom>
          <a:noFill/>
        </p:spPr>
      </p:pic>
      <p:sp>
        <p:nvSpPr>
          <p:cNvPr id="4" name="Dian numeron paikkamerkki 3">
            <a:extLst>
              <a:ext uri="{FF2B5EF4-FFF2-40B4-BE49-F238E27FC236}">
                <a16:creationId xmlns:a16="http://schemas.microsoft.com/office/drawing/2014/main" id="{08ACC304-A003-9576-EB20-C58F0EF90870}"/>
              </a:ext>
            </a:extLst>
          </p:cNvPr>
          <p:cNvSpPr>
            <a:spLocks noGrp="1"/>
          </p:cNvSpPr>
          <p:nvPr>
            <p:ph type="sldNum" sz="quarter" idx="12"/>
          </p:nvPr>
        </p:nvSpPr>
        <p:spPr>
          <a:xfrm>
            <a:off x="766763" y="6309321"/>
            <a:ext cx="432693" cy="216024"/>
          </a:xfrm>
        </p:spPr>
        <p:txBody>
          <a:bodyPr anchor="ctr">
            <a:normAutofit/>
          </a:bodyPr>
          <a:lstStyle/>
          <a:p>
            <a:pPr>
              <a:spcAft>
                <a:spcPts val="600"/>
              </a:spcAft>
            </a:pPr>
            <a:fld id="{0861148C-697E-4B67-BDAA-872F34DF1106}" type="slidenum">
              <a:rPr lang="fi-FI" noProof="0" smtClean="0"/>
              <a:pPr>
                <a:spcAft>
                  <a:spcPts val="600"/>
                </a:spcAft>
              </a:pPr>
              <a:t>11</a:t>
            </a:fld>
            <a:endParaRPr lang="fi-FI" noProof="0"/>
          </a:p>
        </p:txBody>
      </p:sp>
    </p:spTree>
    <p:extLst>
      <p:ext uri="{BB962C8B-B14F-4D97-AF65-F5344CB8AC3E}">
        <p14:creationId xmlns:p14="http://schemas.microsoft.com/office/powerpoint/2010/main" val="4232087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0DC4BB-2E9B-6E5E-996A-CDCD333F2C23}"/>
              </a:ext>
            </a:extLst>
          </p:cNvPr>
          <p:cNvSpPr>
            <a:spLocks noGrp="1"/>
          </p:cNvSpPr>
          <p:nvPr>
            <p:ph type="title"/>
          </p:nvPr>
        </p:nvSpPr>
        <p:spPr>
          <a:xfrm>
            <a:off x="766763" y="508470"/>
            <a:ext cx="10658475" cy="1008113"/>
          </a:xfrm>
        </p:spPr>
        <p:txBody>
          <a:bodyPr anchor="t">
            <a:noAutofit/>
          </a:bodyPr>
          <a:lstStyle/>
          <a:p>
            <a:r>
              <a:rPr lang="fi-FI" dirty="0"/>
              <a:t>Ilmastotavoitteet eri mittakaavoissa</a:t>
            </a:r>
            <a:br>
              <a:rPr lang="fi-FI" dirty="0"/>
            </a:br>
            <a:endParaRPr lang="fi-FI" dirty="0"/>
          </a:p>
        </p:txBody>
      </p:sp>
      <p:sp>
        <p:nvSpPr>
          <p:cNvPr id="4" name="Dian numeron paikkamerkki 3">
            <a:extLst>
              <a:ext uri="{FF2B5EF4-FFF2-40B4-BE49-F238E27FC236}">
                <a16:creationId xmlns:a16="http://schemas.microsoft.com/office/drawing/2014/main" id="{336908D0-F5A9-C4CB-0853-F57D8427EDA5}"/>
              </a:ext>
            </a:extLst>
          </p:cNvPr>
          <p:cNvSpPr>
            <a:spLocks noGrp="1"/>
          </p:cNvSpPr>
          <p:nvPr>
            <p:ph type="sldNum" sz="quarter" idx="10"/>
          </p:nvPr>
        </p:nvSpPr>
        <p:spPr>
          <a:xfrm>
            <a:off x="766763" y="6309321"/>
            <a:ext cx="432693" cy="216024"/>
          </a:xfrm>
        </p:spPr>
        <p:txBody>
          <a:bodyPr anchor="ctr">
            <a:normAutofit/>
          </a:bodyPr>
          <a:lstStyle/>
          <a:p>
            <a:pPr>
              <a:spcAft>
                <a:spcPts val="600"/>
              </a:spcAft>
            </a:pPr>
            <a:fld id="{0861148C-697E-4B67-BDAA-872F34DF1106}" type="slidenum">
              <a:rPr lang="fi-FI" noProof="0" smtClean="0"/>
              <a:pPr>
                <a:spcAft>
                  <a:spcPts val="600"/>
                </a:spcAft>
              </a:pPr>
              <a:t>12</a:t>
            </a:fld>
            <a:endParaRPr lang="fi-FI" noProof="0"/>
          </a:p>
        </p:txBody>
      </p:sp>
      <p:sp>
        <p:nvSpPr>
          <p:cNvPr id="8" name="Sisällön paikkamerkki 2">
            <a:extLst>
              <a:ext uri="{FF2B5EF4-FFF2-40B4-BE49-F238E27FC236}">
                <a16:creationId xmlns:a16="http://schemas.microsoft.com/office/drawing/2014/main" id="{507C2471-B2F6-8F42-D673-34838B1E94F0}"/>
              </a:ext>
            </a:extLst>
          </p:cNvPr>
          <p:cNvSpPr>
            <a:spLocks noGrp="1"/>
          </p:cNvSpPr>
          <p:nvPr>
            <p:ph sz="quarter" idx="14"/>
          </p:nvPr>
        </p:nvSpPr>
        <p:spPr>
          <a:xfrm>
            <a:off x="479376" y="1340768"/>
            <a:ext cx="11233248" cy="4716000"/>
          </a:xfrm>
        </p:spPr>
        <p:txBody>
          <a:bodyPr anchor="t">
            <a:normAutofit/>
          </a:bodyPr>
          <a:lstStyle/>
          <a:p>
            <a:pPr marL="0" indent="0">
              <a:lnSpc>
                <a:spcPct val="90000"/>
              </a:lnSpc>
              <a:buNone/>
            </a:pPr>
            <a:r>
              <a:rPr lang="fi-FI" sz="1600" b="1" dirty="0"/>
              <a:t>YK/maailma</a:t>
            </a:r>
            <a:r>
              <a:rPr lang="fi-FI" sz="1600" dirty="0"/>
              <a:t>: </a:t>
            </a:r>
          </a:p>
          <a:p>
            <a:pPr>
              <a:lnSpc>
                <a:spcPct val="90000"/>
              </a:lnSpc>
            </a:pPr>
            <a:r>
              <a:rPr lang="fi-FI" sz="1600" dirty="0"/>
              <a:t>Pariisin ilmastosopimus</a:t>
            </a:r>
          </a:p>
          <a:p>
            <a:pPr marL="0" indent="0">
              <a:lnSpc>
                <a:spcPct val="90000"/>
              </a:lnSpc>
              <a:buNone/>
            </a:pPr>
            <a:r>
              <a:rPr lang="fi-FI" sz="1600" b="1" dirty="0"/>
              <a:t>EU</a:t>
            </a:r>
          </a:p>
          <a:p>
            <a:pPr>
              <a:lnSpc>
                <a:spcPct val="90000"/>
              </a:lnSpc>
            </a:pPr>
            <a:r>
              <a:rPr lang="fi-FI" sz="1600" dirty="0"/>
              <a:t>Ilmastolaki: ilmastoneutraalius 2050</a:t>
            </a:r>
          </a:p>
          <a:p>
            <a:pPr>
              <a:lnSpc>
                <a:spcPct val="90000"/>
              </a:lnSpc>
            </a:pPr>
            <a:r>
              <a:rPr lang="fi-FI" sz="1600" dirty="0"/>
              <a:t>EU 55 -valmiuspaketti: nettopäästöt -55 % (2030)</a:t>
            </a:r>
          </a:p>
          <a:p>
            <a:pPr>
              <a:lnSpc>
                <a:spcPct val="90000"/>
              </a:lnSpc>
            </a:pPr>
            <a:r>
              <a:rPr lang="fi-FI" sz="1600" dirty="0"/>
              <a:t>Ilmastotavoite 2040: EU-komission suositus, nettopäästöt -90 % (2040)</a:t>
            </a:r>
          </a:p>
          <a:p>
            <a:pPr marL="0" indent="0">
              <a:lnSpc>
                <a:spcPct val="90000"/>
              </a:lnSpc>
              <a:buNone/>
            </a:pPr>
            <a:r>
              <a:rPr lang="fi-FI" sz="1600" b="1" dirty="0"/>
              <a:t>Suomi</a:t>
            </a:r>
          </a:p>
          <a:p>
            <a:pPr>
              <a:lnSpc>
                <a:spcPct val="90000"/>
              </a:lnSpc>
            </a:pPr>
            <a:r>
              <a:rPr lang="fi-FI" sz="1600" dirty="0"/>
              <a:t>Ilmastolaki: hiilineutraalius 2035 + päästövähennystavoitteet -60 % (2030), -80 % (2040), -90-95 % (2050)</a:t>
            </a:r>
          </a:p>
          <a:p>
            <a:pPr>
              <a:lnSpc>
                <a:spcPct val="90000"/>
              </a:lnSpc>
            </a:pPr>
            <a:r>
              <a:rPr lang="fi-FI" sz="1600" dirty="0"/>
              <a:t>Ilmastopolitiikan suunnittelujärjestelmä (KAISU, MISU, KISS, pitkän aikavälin ilmastosuunnitelma)</a:t>
            </a:r>
          </a:p>
          <a:p>
            <a:pPr marL="0" indent="0">
              <a:lnSpc>
                <a:spcPct val="90000"/>
              </a:lnSpc>
              <a:buNone/>
            </a:pPr>
            <a:r>
              <a:rPr lang="fi-FI" sz="1600" b="1" dirty="0"/>
              <a:t>Alueet</a:t>
            </a:r>
          </a:p>
          <a:p>
            <a:pPr>
              <a:lnSpc>
                <a:spcPct val="90000"/>
              </a:lnSpc>
            </a:pPr>
            <a:r>
              <a:rPr lang="fi-FI" sz="1600" dirty="0"/>
              <a:t>Maakunnalliset ilmastotiekartat: vaihtelevia tavoitteita (maakuntien liitot, ELY-keskukset…)</a:t>
            </a:r>
          </a:p>
          <a:p>
            <a:pPr marL="0" indent="0">
              <a:lnSpc>
                <a:spcPct val="90000"/>
              </a:lnSpc>
              <a:buNone/>
            </a:pPr>
            <a:r>
              <a:rPr lang="fi-FI" sz="1600" b="1" dirty="0"/>
              <a:t>Kunnat</a:t>
            </a:r>
          </a:p>
          <a:p>
            <a:r>
              <a:rPr lang="fi-FI" sz="1600" dirty="0">
                <a:latin typeface="Work Sans" panose="00000500000000000000" pitchFamily="2" charset="0"/>
                <a:ea typeface="Calibri" panose="020F0502020204030204" pitchFamily="34" charset="0"/>
                <a:cs typeface="Arial" panose="020B0604020202020204" pitchFamily="34" charset="0"/>
              </a:rPr>
              <a:t>Yleisimmin tavoitteet liittyvät ilmastomuutoksen hillintään kuin sopeutumiseen</a:t>
            </a:r>
          </a:p>
          <a:p>
            <a:r>
              <a:rPr lang="fi-FI" sz="1600" dirty="0">
                <a:latin typeface="Work Sans" panose="00000500000000000000" pitchFamily="2" charset="0"/>
                <a:ea typeface="Calibri" panose="020F0502020204030204" pitchFamily="34" charset="0"/>
                <a:cs typeface="Arial" panose="020B0604020202020204" pitchFamily="34" charset="0"/>
              </a:rPr>
              <a:t>Yleisin ilmastotavoite on 80 % päästövähennys vuoteen 2030 mennessä eli nk. HINKU-tavoite</a:t>
            </a:r>
          </a:p>
          <a:p>
            <a:pPr marL="0" indent="0">
              <a:lnSpc>
                <a:spcPct val="90000"/>
              </a:lnSpc>
              <a:buNone/>
            </a:pPr>
            <a:endParaRPr lang="fi-FI" sz="1600" b="1" dirty="0"/>
          </a:p>
        </p:txBody>
      </p:sp>
    </p:spTree>
    <p:extLst>
      <p:ext uri="{BB962C8B-B14F-4D97-AF65-F5344CB8AC3E}">
        <p14:creationId xmlns:p14="http://schemas.microsoft.com/office/powerpoint/2010/main" val="344531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uva, joka sisältää kohteen teksti, vaate, hymy, Ihmisen kasvot&#10;&#10;Kuvaus luotu automaattisesti">
            <a:extLst>
              <a:ext uri="{FF2B5EF4-FFF2-40B4-BE49-F238E27FC236}">
                <a16:creationId xmlns:a16="http://schemas.microsoft.com/office/drawing/2014/main" id="{E750306C-E6D7-E74F-609D-920699FB2D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solidFill>
            <a:srgbClr val="FFFFFF"/>
          </a:solidFill>
        </p:spPr>
      </p:pic>
      <p:sp>
        <p:nvSpPr>
          <p:cNvPr id="4" name="Dian numeron paikkamerkki 3" hidden="1">
            <a:extLst>
              <a:ext uri="{FF2B5EF4-FFF2-40B4-BE49-F238E27FC236}">
                <a16:creationId xmlns:a16="http://schemas.microsoft.com/office/drawing/2014/main" id="{0A0DCEF3-E64A-38A5-6647-17F3108D9326}"/>
              </a:ext>
            </a:extLst>
          </p:cNvPr>
          <p:cNvSpPr>
            <a:spLocks noGrp="1"/>
          </p:cNvSpPr>
          <p:nvPr>
            <p:ph type="sldNum" sz="quarter" idx="12"/>
          </p:nvPr>
        </p:nvSpPr>
        <p:spPr/>
        <p:txBody>
          <a:bodyPr/>
          <a:lstStyle/>
          <a:p>
            <a:pPr>
              <a:spcAft>
                <a:spcPts val="600"/>
              </a:spcAft>
            </a:pPr>
            <a:fld id="{0861148C-697E-4B67-BDAA-872F34DF1106}" type="slidenum">
              <a:rPr lang="fi-FI" smtClean="0"/>
              <a:pPr>
                <a:spcAft>
                  <a:spcPts val="600"/>
                </a:spcAft>
              </a:pPr>
              <a:t>13</a:t>
            </a:fld>
            <a:endParaRPr lang="fi-FI"/>
          </a:p>
        </p:txBody>
      </p:sp>
    </p:spTree>
    <p:extLst>
      <p:ext uri="{BB962C8B-B14F-4D97-AF65-F5344CB8AC3E}">
        <p14:creationId xmlns:p14="http://schemas.microsoft.com/office/powerpoint/2010/main" val="31295827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0710" y="410859"/>
            <a:ext cx="10372800" cy="1143000"/>
          </a:xfrm>
        </p:spPr>
        <p:txBody>
          <a:bodyPr>
            <a:normAutofit/>
          </a:bodyPr>
          <a:lstStyle/>
          <a:p>
            <a:r>
              <a:rPr lang="fi-FI" sz="4000" b="0" dirty="0">
                <a:solidFill>
                  <a:srgbClr val="923468"/>
                </a:solidFill>
                <a:latin typeface="Work Sans ExtraBold" panose="00000900000000000000" pitchFamily="2" charset="0"/>
              </a:rPr>
              <a:t>Kunnat aktiivisina verkostoitujina</a:t>
            </a:r>
            <a:endParaRPr lang="fi-FI" sz="1334" dirty="0"/>
          </a:p>
        </p:txBody>
      </p:sp>
      <p:sp>
        <p:nvSpPr>
          <p:cNvPr id="3" name="Sisällön paikkamerkki 2"/>
          <p:cNvSpPr>
            <a:spLocks noGrp="1"/>
          </p:cNvSpPr>
          <p:nvPr>
            <p:ph sz="half" idx="1"/>
          </p:nvPr>
        </p:nvSpPr>
        <p:spPr>
          <a:xfrm>
            <a:off x="1022287" y="1423555"/>
            <a:ext cx="5265910" cy="4978405"/>
          </a:xfrm>
        </p:spPr>
        <p:txBody>
          <a:bodyPr>
            <a:normAutofit fontScale="85000" lnSpcReduction="20000"/>
          </a:bodyPr>
          <a:lstStyle/>
          <a:p>
            <a:pPr marL="0" indent="0">
              <a:buClr>
                <a:srgbClr val="002E63"/>
              </a:buClr>
              <a:buNone/>
            </a:pPr>
            <a:r>
              <a:rPr lang="fi-FI" sz="1867" b="1" dirty="0">
                <a:ea typeface="Verdana"/>
                <a:cs typeface="Times New Roman"/>
              </a:rPr>
              <a:t>Useita alueellisia ja seudullisia verkostoja</a:t>
            </a:r>
          </a:p>
          <a:p>
            <a:pPr lvl="0">
              <a:buClr>
                <a:srgbClr val="002E63"/>
              </a:buClr>
            </a:pPr>
            <a:r>
              <a:rPr lang="fi-FI" sz="2100" dirty="0">
                <a:ea typeface="Verdana"/>
                <a:cs typeface="Times New Roman"/>
              </a:rPr>
              <a:t>Mm. Kuumailmastotyö (10 kuntaa) ja Kestävä Seinäjoen seutu (5 kuntaa)</a:t>
            </a:r>
          </a:p>
          <a:p>
            <a:pPr lvl="0">
              <a:buClr>
                <a:srgbClr val="002E63"/>
              </a:buClr>
            </a:pPr>
            <a:r>
              <a:rPr lang="fi-FI" sz="2100" dirty="0">
                <a:ea typeface="Verdana"/>
                <a:cs typeface="Times New Roman"/>
              </a:rPr>
              <a:t>Maakuntien verkostot (</a:t>
            </a:r>
            <a:r>
              <a:rPr lang="fi-FI" sz="2100" dirty="0" err="1">
                <a:ea typeface="Verdana"/>
                <a:cs typeface="Times New Roman"/>
              </a:rPr>
              <a:t>Canemure</a:t>
            </a:r>
            <a:r>
              <a:rPr lang="fi-FI" sz="2100" dirty="0">
                <a:ea typeface="Verdana"/>
                <a:cs typeface="Times New Roman"/>
              </a:rPr>
              <a:t>, </a:t>
            </a:r>
            <a:r>
              <a:rPr lang="fi-FI" sz="2100" dirty="0" err="1">
                <a:ea typeface="Verdana"/>
                <a:cs typeface="Times New Roman"/>
              </a:rPr>
              <a:t>Circwaste</a:t>
            </a:r>
            <a:r>
              <a:rPr lang="fi-FI" sz="2100" dirty="0">
                <a:ea typeface="Verdana"/>
                <a:cs typeface="Times New Roman"/>
              </a:rPr>
              <a:t>, </a:t>
            </a:r>
            <a:r>
              <a:rPr lang="fi-FI" sz="2100" dirty="0" err="1">
                <a:ea typeface="Verdana"/>
                <a:cs typeface="Times New Roman"/>
              </a:rPr>
              <a:t>Mahku</a:t>
            </a:r>
            <a:r>
              <a:rPr lang="fi-FI" sz="2100" dirty="0">
                <a:ea typeface="Verdana"/>
                <a:cs typeface="Times New Roman"/>
              </a:rPr>
              <a:t>, </a:t>
            </a:r>
            <a:r>
              <a:rPr lang="fi-FI" sz="2100" dirty="0" err="1">
                <a:ea typeface="Verdana"/>
                <a:cs typeface="Times New Roman"/>
              </a:rPr>
              <a:t>Valonia</a:t>
            </a:r>
            <a:r>
              <a:rPr lang="fi-FI" sz="2100" dirty="0">
                <a:ea typeface="Verdana"/>
                <a:cs typeface="Times New Roman"/>
              </a:rPr>
              <a:t>…)</a:t>
            </a:r>
          </a:p>
          <a:p>
            <a:pPr marL="0" indent="0">
              <a:buClr>
                <a:srgbClr val="002E63"/>
              </a:buClr>
              <a:buNone/>
            </a:pPr>
            <a:endParaRPr lang="fi-FI" sz="1867" b="1" dirty="0"/>
          </a:p>
          <a:p>
            <a:pPr marL="0" indent="0">
              <a:buClr>
                <a:srgbClr val="002E63"/>
              </a:buClr>
              <a:buNone/>
            </a:pPr>
            <a:r>
              <a:rPr lang="fi-FI" sz="1867" b="1" dirty="0"/>
              <a:t>Kansallisia mm.</a:t>
            </a:r>
          </a:p>
          <a:p>
            <a:pPr>
              <a:buClr>
                <a:srgbClr val="002E63"/>
              </a:buClr>
            </a:pPr>
            <a:r>
              <a:rPr lang="fi-FI" sz="1900" dirty="0"/>
              <a:t>Climate </a:t>
            </a:r>
            <a:r>
              <a:rPr lang="fi-FI" sz="1900" dirty="0" err="1"/>
              <a:t>Leadership</a:t>
            </a:r>
            <a:r>
              <a:rPr lang="fi-FI" sz="1900" dirty="0"/>
              <a:t> </a:t>
            </a:r>
            <a:r>
              <a:rPr lang="fi-FI" sz="1900" dirty="0" err="1"/>
              <a:t>Coalition</a:t>
            </a:r>
            <a:r>
              <a:rPr lang="fi-FI" sz="1900" dirty="0"/>
              <a:t> (7 kaupunkia)</a:t>
            </a:r>
          </a:p>
          <a:p>
            <a:pPr lvl="0">
              <a:buClr>
                <a:srgbClr val="002E63"/>
              </a:buClr>
            </a:pPr>
            <a:r>
              <a:rPr lang="fi-FI" sz="1900" dirty="0"/>
              <a:t>Energiatehokkuussopimukset 2017–2025, KETS (123 kuntaa + 12 kuntayhtymää)</a:t>
            </a:r>
          </a:p>
          <a:p>
            <a:pPr lvl="0">
              <a:buClr>
                <a:srgbClr val="002E63"/>
              </a:buClr>
            </a:pPr>
            <a:r>
              <a:rPr lang="fi-FI" sz="1900" dirty="0"/>
              <a:t>MAL-verkosto (useita kaupunkeja ja kaupunkiseutuja)</a:t>
            </a:r>
          </a:p>
          <a:p>
            <a:pPr lvl="0">
              <a:buClr>
                <a:srgbClr val="002E63"/>
              </a:buClr>
            </a:pPr>
            <a:r>
              <a:rPr lang="fi-FI" sz="1900" dirty="0"/>
              <a:t>FISU-verkosto (11 kaupunkia)</a:t>
            </a:r>
          </a:p>
          <a:p>
            <a:pPr lvl="0">
              <a:buClr>
                <a:srgbClr val="002E63"/>
              </a:buClr>
            </a:pPr>
            <a:r>
              <a:rPr lang="fi-FI" sz="1900" dirty="0"/>
              <a:t>HINKU-foorumi (96 kuntaa)</a:t>
            </a:r>
          </a:p>
          <a:p>
            <a:pPr lvl="0">
              <a:buClr>
                <a:srgbClr val="002E63"/>
              </a:buClr>
            </a:pPr>
            <a:r>
              <a:rPr lang="fi-FI" sz="1900" dirty="0"/>
              <a:t>CIRCWASTE (10 kaupunkia)</a:t>
            </a:r>
          </a:p>
          <a:p>
            <a:pPr lvl="0">
              <a:buClr>
                <a:srgbClr val="002E63"/>
              </a:buClr>
            </a:pPr>
            <a:r>
              <a:rPr lang="fi-FI" sz="1900" dirty="0"/>
              <a:t>Kaupunginjohtajien ilmastoverkosto (6 kaupunkia)</a:t>
            </a:r>
          </a:p>
          <a:p>
            <a:pPr lvl="0">
              <a:buClr>
                <a:srgbClr val="002E63"/>
              </a:buClr>
            </a:pPr>
            <a:r>
              <a:rPr lang="fi-FI" sz="1900" dirty="0"/>
              <a:t>Kuntaliiton Ilmastokunnat (avoin alusta)</a:t>
            </a:r>
            <a:endParaRPr lang="fi-FI" dirty="0"/>
          </a:p>
          <a:p>
            <a:endParaRPr lang="fi-FI" dirty="0"/>
          </a:p>
          <a:p>
            <a:endParaRPr lang="fi-FI" dirty="0"/>
          </a:p>
        </p:txBody>
      </p:sp>
      <p:sp>
        <p:nvSpPr>
          <p:cNvPr id="4" name="Sisällön paikkamerkki 3"/>
          <p:cNvSpPr>
            <a:spLocks noGrp="1"/>
          </p:cNvSpPr>
          <p:nvPr>
            <p:ph sz="half" idx="2"/>
          </p:nvPr>
        </p:nvSpPr>
        <p:spPr>
          <a:xfrm>
            <a:off x="6321350" y="1388725"/>
            <a:ext cx="5039940" cy="4773305"/>
          </a:xfrm>
        </p:spPr>
        <p:txBody>
          <a:bodyPr>
            <a:normAutofit fontScale="85000" lnSpcReduction="20000"/>
          </a:bodyPr>
          <a:lstStyle/>
          <a:p>
            <a:pPr marL="0" indent="0">
              <a:buClr>
                <a:srgbClr val="002E63"/>
              </a:buClr>
              <a:buNone/>
            </a:pPr>
            <a:r>
              <a:rPr lang="fi-FI" sz="1867" b="1" dirty="0"/>
              <a:t>Kansainvälisiä mm.</a:t>
            </a:r>
          </a:p>
          <a:p>
            <a:pPr lvl="0">
              <a:buClr>
                <a:srgbClr val="002E63"/>
              </a:buClr>
            </a:pPr>
            <a:r>
              <a:rPr lang="fi-FI" sz="2100" dirty="0" err="1"/>
              <a:t>Climate</a:t>
            </a:r>
            <a:r>
              <a:rPr lang="fi-FI" sz="2100" dirty="0"/>
              <a:t>-KIC (1 kaupunki ja 1 maakunta) </a:t>
            </a:r>
          </a:p>
          <a:p>
            <a:pPr lvl="0">
              <a:buClr>
                <a:srgbClr val="002E63"/>
              </a:buClr>
            </a:pPr>
            <a:r>
              <a:rPr lang="fi-FI" sz="2100" dirty="0"/>
              <a:t>Energy </a:t>
            </a:r>
            <a:r>
              <a:rPr lang="fi-FI" sz="2100" dirty="0" err="1"/>
              <a:t>Cities</a:t>
            </a:r>
            <a:r>
              <a:rPr lang="fi-FI" sz="2100" dirty="0"/>
              <a:t> (2 kaupunkia)</a:t>
            </a:r>
          </a:p>
          <a:p>
            <a:pPr lvl="0">
              <a:buClr>
                <a:srgbClr val="002E63"/>
              </a:buClr>
            </a:pPr>
            <a:r>
              <a:rPr lang="fi-FI" sz="2100" dirty="0"/>
              <a:t>Covenant of Mayors -sitoumus </a:t>
            </a:r>
            <a:br>
              <a:rPr lang="fi-FI" sz="2100" dirty="0"/>
            </a:br>
            <a:r>
              <a:rPr lang="fi-FI" sz="2100" dirty="0"/>
              <a:t>(16 kuntaa ja 1 maakunta)</a:t>
            </a:r>
          </a:p>
          <a:p>
            <a:pPr lvl="0">
              <a:buClr>
                <a:srgbClr val="002E63"/>
              </a:buClr>
            </a:pPr>
            <a:r>
              <a:rPr lang="fi-FI" sz="2100" dirty="0"/>
              <a:t>EUROCITIES – Environment Forum</a:t>
            </a:r>
            <a:br>
              <a:rPr lang="fi-FI" sz="2100" dirty="0"/>
            </a:br>
            <a:r>
              <a:rPr lang="fi-FI" sz="2100" dirty="0"/>
              <a:t>(6 kaupunkia)</a:t>
            </a:r>
          </a:p>
          <a:p>
            <a:pPr lvl="0">
              <a:buClr>
                <a:srgbClr val="002E63"/>
              </a:buClr>
            </a:pPr>
            <a:r>
              <a:rPr lang="fi-FI" sz="2100" dirty="0"/>
              <a:t>ICLEI (13 kaupunkia)</a:t>
            </a:r>
          </a:p>
          <a:p>
            <a:pPr lvl="0">
              <a:buClr>
                <a:srgbClr val="002E63"/>
              </a:buClr>
            </a:pPr>
            <a:r>
              <a:rPr lang="fi-FI" sz="2100" dirty="0"/>
              <a:t>UBC (12 kaupunkia)</a:t>
            </a:r>
          </a:p>
          <a:p>
            <a:endParaRPr lang="fi-FI"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40" y="4296641"/>
            <a:ext cx="1631354" cy="69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548" y="4351024"/>
            <a:ext cx="1961723" cy="68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314" t="6249" b="-1"/>
          <a:stretch/>
        </p:blipFill>
        <p:spPr bwMode="auto">
          <a:xfrm>
            <a:off x="7308739" y="5167332"/>
            <a:ext cx="2317875" cy="44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1350" y="5162398"/>
            <a:ext cx="691515" cy="122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07748" y="4014662"/>
            <a:ext cx="1130376" cy="96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Kuva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2241" y="5230238"/>
            <a:ext cx="1171722" cy="1171722"/>
          </a:xfrm>
          <a:prstGeom prst="rect">
            <a:avLst/>
          </a:prstGeom>
        </p:spPr>
      </p:pic>
      <p:pic>
        <p:nvPicPr>
          <p:cNvPr id="8" name="Kuva 7"/>
          <p:cNvPicPr>
            <a:picLocks noChangeAspect="1"/>
          </p:cNvPicPr>
          <p:nvPr/>
        </p:nvPicPr>
        <p:blipFill rotWithShape="1">
          <a:blip r:embed="rId9" cstate="print">
            <a:extLst>
              <a:ext uri="{28A0092B-C50C-407E-A947-70E740481C1C}">
                <a14:useLocalDpi xmlns:a14="http://schemas.microsoft.com/office/drawing/2010/main" val="0"/>
              </a:ext>
            </a:extLst>
          </a:blip>
          <a:srcRect l="8295" t="3522" r="32110" b="85185"/>
          <a:stretch/>
        </p:blipFill>
        <p:spPr>
          <a:xfrm>
            <a:off x="7533263" y="5692414"/>
            <a:ext cx="2043502" cy="774462"/>
          </a:xfrm>
          <a:prstGeom prst="rect">
            <a:avLst/>
          </a:prstGeom>
        </p:spPr>
      </p:pic>
    </p:spTree>
    <p:extLst>
      <p:ext uri="{BB962C8B-B14F-4D97-AF65-F5344CB8AC3E}">
        <p14:creationId xmlns:p14="http://schemas.microsoft.com/office/powerpoint/2010/main" val="130251525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119CAC-649E-4671-95CA-BA4B5CAE1AE8}"/>
              </a:ext>
            </a:extLst>
          </p:cNvPr>
          <p:cNvSpPr>
            <a:spLocks noGrp="1"/>
          </p:cNvSpPr>
          <p:nvPr>
            <p:ph type="title"/>
          </p:nvPr>
        </p:nvSpPr>
        <p:spPr>
          <a:xfrm>
            <a:off x="766763" y="836711"/>
            <a:ext cx="10658475" cy="792089"/>
          </a:xfrm>
        </p:spPr>
        <p:txBody>
          <a:bodyPr/>
          <a:lstStyle/>
          <a:p>
            <a:r>
              <a:rPr lang="fi-FI" dirty="0"/>
              <a:t>Erilaisia käytäntöjä tuoda tieto päätöksentekijälle</a:t>
            </a:r>
          </a:p>
        </p:txBody>
      </p:sp>
      <p:sp>
        <p:nvSpPr>
          <p:cNvPr id="3" name="Sisällön paikkamerkki 2">
            <a:extLst>
              <a:ext uri="{FF2B5EF4-FFF2-40B4-BE49-F238E27FC236}">
                <a16:creationId xmlns:a16="http://schemas.microsoft.com/office/drawing/2014/main" id="{BE06B830-8562-45BB-BBC2-ED0C1E840F54}"/>
              </a:ext>
            </a:extLst>
          </p:cNvPr>
          <p:cNvSpPr>
            <a:spLocks noGrp="1"/>
          </p:cNvSpPr>
          <p:nvPr>
            <p:ph sz="half" idx="1"/>
          </p:nvPr>
        </p:nvSpPr>
        <p:spPr>
          <a:xfrm>
            <a:off x="4079776" y="1989138"/>
            <a:ext cx="3312368" cy="3816350"/>
          </a:xfrm>
        </p:spPr>
        <p:txBody>
          <a:bodyPr/>
          <a:lstStyle/>
          <a:p>
            <a:r>
              <a:rPr lang="fi-FI" sz="1600" dirty="0"/>
              <a:t>Vihti: Ilmastotyötä seurataan poliittisessa ilmastotyöryhmässä.</a:t>
            </a:r>
          </a:p>
          <a:p>
            <a:r>
              <a:rPr lang="fi-FI" sz="1600" dirty="0"/>
              <a:t>Toimenpideohjelman toteutumista seuraa useamman kerran vuodessa erillinen poliittisten puolueiden edustajista koostuva ilmastotyöryhmä.</a:t>
            </a:r>
          </a:p>
          <a:p>
            <a:endParaRPr lang="fi-FI" dirty="0"/>
          </a:p>
        </p:txBody>
      </p:sp>
      <p:sp>
        <p:nvSpPr>
          <p:cNvPr id="4" name="Dian numeron paikkamerkki 3">
            <a:extLst>
              <a:ext uri="{FF2B5EF4-FFF2-40B4-BE49-F238E27FC236}">
                <a16:creationId xmlns:a16="http://schemas.microsoft.com/office/drawing/2014/main" id="{7A0C24D0-888F-44DF-8331-D3BED5DA1AA6}"/>
              </a:ext>
            </a:extLst>
          </p:cNvPr>
          <p:cNvSpPr>
            <a:spLocks noGrp="1"/>
          </p:cNvSpPr>
          <p:nvPr>
            <p:ph type="sldNum" sz="quarter" idx="12"/>
          </p:nvPr>
        </p:nvSpPr>
        <p:spPr/>
        <p:txBody>
          <a:bodyPr/>
          <a:lstStyle/>
          <a:p>
            <a:fld id="{0861148C-697E-4B67-BDAA-872F34DF1106}" type="slidenum">
              <a:rPr lang="fi-FI" dirty="0" smtClean="0"/>
              <a:t>15</a:t>
            </a:fld>
            <a:endParaRPr lang="fi-FI" dirty="0"/>
          </a:p>
        </p:txBody>
      </p:sp>
      <p:sp>
        <p:nvSpPr>
          <p:cNvPr id="5" name="Sisällön paikkamerkki 4">
            <a:extLst>
              <a:ext uri="{FF2B5EF4-FFF2-40B4-BE49-F238E27FC236}">
                <a16:creationId xmlns:a16="http://schemas.microsoft.com/office/drawing/2014/main" id="{62A04FF0-0346-4415-8904-7338B8184A2A}"/>
              </a:ext>
            </a:extLst>
          </p:cNvPr>
          <p:cNvSpPr>
            <a:spLocks noGrp="1"/>
          </p:cNvSpPr>
          <p:nvPr>
            <p:ph sz="half" idx="13"/>
          </p:nvPr>
        </p:nvSpPr>
        <p:spPr>
          <a:xfrm>
            <a:off x="7680176" y="1989138"/>
            <a:ext cx="3492738" cy="3816350"/>
          </a:xfrm>
        </p:spPr>
        <p:txBody>
          <a:bodyPr/>
          <a:lstStyle/>
          <a:p>
            <a:r>
              <a:rPr lang="fi-FI" sz="1600" dirty="0"/>
              <a:t>Turku: Vuosittaiseen ilmastofoorumiin kutsutaan valtuutetut.</a:t>
            </a:r>
          </a:p>
          <a:p>
            <a:r>
              <a:rPr lang="fi-FI" sz="1600" dirty="0"/>
              <a:t>Turun ilmastofoorumin tavoitteena on kertoa, missä mennään kaupungin ilmastosuunnitelman toteutuksessa.</a:t>
            </a:r>
          </a:p>
        </p:txBody>
      </p:sp>
      <p:sp>
        <p:nvSpPr>
          <p:cNvPr id="6" name="Sisällön paikkamerkki 5">
            <a:extLst>
              <a:ext uri="{FF2B5EF4-FFF2-40B4-BE49-F238E27FC236}">
                <a16:creationId xmlns:a16="http://schemas.microsoft.com/office/drawing/2014/main" id="{4DFC9A5F-2800-4E62-91D8-0C745ECD805A}"/>
              </a:ext>
            </a:extLst>
          </p:cNvPr>
          <p:cNvSpPr>
            <a:spLocks noGrp="1"/>
          </p:cNvSpPr>
          <p:nvPr>
            <p:ph sz="half" idx="14"/>
          </p:nvPr>
        </p:nvSpPr>
        <p:spPr>
          <a:xfrm>
            <a:off x="401891" y="1989138"/>
            <a:ext cx="3384967" cy="3816350"/>
          </a:xfrm>
        </p:spPr>
        <p:txBody>
          <a:bodyPr/>
          <a:lstStyle/>
          <a:p>
            <a:r>
              <a:rPr lang="fi-FI" sz="1600" dirty="0"/>
              <a:t>Tampere: Ilmastoasiat ovat normaaleja asioita</a:t>
            </a:r>
          </a:p>
          <a:p>
            <a:r>
              <a:rPr lang="fi-FI" sz="1600" dirty="0"/>
              <a:t>Ilmastoasioita johdetaan kuten muitakin asioita.</a:t>
            </a:r>
          </a:p>
          <a:p>
            <a:r>
              <a:rPr lang="fi-FI" sz="1600" dirty="0"/>
              <a:t>Kaikissa yksiköissä.</a:t>
            </a:r>
          </a:p>
          <a:p>
            <a:r>
              <a:rPr lang="fi-FI" sz="1600" dirty="0"/>
              <a:t>Ei erillisiä ilmastotyö- tai johtoryhmiä. </a:t>
            </a:r>
          </a:p>
          <a:p>
            <a:r>
              <a:rPr lang="fi-FI" sz="1600" dirty="0"/>
              <a:t>Raportointi johtoryhmille, lautakunnille ja kaupunginhallitukselle normaalisti.</a:t>
            </a:r>
          </a:p>
        </p:txBody>
      </p:sp>
    </p:spTree>
    <p:extLst>
      <p:ext uri="{BB962C8B-B14F-4D97-AF65-F5344CB8AC3E}">
        <p14:creationId xmlns:p14="http://schemas.microsoft.com/office/powerpoint/2010/main" val="28534656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CEC47FF-3FB6-472A-AE2C-3B9632A838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no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i-FI" sz="1000" b="0" i="0" u="none" strike="noStrike" kern="1200" cap="none" spc="0" normalizeH="0" baseline="0" noProof="0">
              <a:ln>
                <a:noFill/>
              </a:ln>
              <a:noFill/>
              <a:effectLst/>
              <a:uLnTx/>
              <a:uFillTx/>
              <a:latin typeface="Work Sans"/>
              <a:ea typeface="+mn-ea"/>
              <a:cs typeface="+mn-cs"/>
            </a:endParaRPr>
          </a:p>
        </p:txBody>
      </p:sp>
      <p:sp>
        <p:nvSpPr>
          <p:cNvPr id="4" name="Otsikko 1">
            <a:extLst>
              <a:ext uri="{FF2B5EF4-FFF2-40B4-BE49-F238E27FC236}">
                <a16:creationId xmlns:a16="http://schemas.microsoft.com/office/drawing/2014/main" id="{0394A596-0EB1-4507-91C8-192B4BC8DFF2}"/>
              </a:ext>
            </a:extLst>
          </p:cNvPr>
          <p:cNvSpPr txBox="1">
            <a:spLocks/>
          </p:cNvSpPr>
          <p:nvPr/>
        </p:nvSpPr>
        <p:spPr>
          <a:xfrm>
            <a:off x="766762" y="811500"/>
            <a:ext cx="10658475" cy="1008113"/>
          </a:xfrm>
          <a:prstGeom prst="rect">
            <a:avLst/>
          </a:prstGeom>
        </p:spPr>
        <p:txBody>
          <a:bodyPr/>
          <a:lst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4000" b="1" i="0" u="none" strike="noStrike" kern="1200" cap="none" spc="0" normalizeH="0" baseline="0" noProof="0" dirty="0">
                <a:ln>
                  <a:noFill/>
                </a:ln>
                <a:solidFill>
                  <a:prstClr val="white"/>
                </a:solidFill>
                <a:effectLst/>
                <a:uLnTx/>
                <a:uFillTx/>
                <a:latin typeface="Work Sans ExtraBold" panose="00000900000000000000" pitchFamily="2" charset="0"/>
                <a:ea typeface="+mj-ea"/>
                <a:cs typeface="+mj-cs"/>
              </a:rPr>
              <a:t>Lue lisää julkaisuista</a:t>
            </a:r>
          </a:p>
        </p:txBody>
      </p:sp>
      <p:pic>
        <p:nvPicPr>
          <p:cNvPr id="5" name="Kuva 4">
            <a:extLst>
              <a:ext uri="{FF2B5EF4-FFF2-40B4-BE49-F238E27FC236}">
                <a16:creationId xmlns:a16="http://schemas.microsoft.com/office/drawing/2014/main" id="{258FCB5A-BA3B-4D7A-86F8-9D4D8D085B37}"/>
              </a:ext>
            </a:extLst>
          </p:cNvPr>
          <p:cNvPicPr>
            <a:picLocks noChangeAspect="1"/>
          </p:cNvPicPr>
          <p:nvPr/>
        </p:nvPicPr>
        <p:blipFill>
          <a:blip r:embed="rId3"/>
          <a:stretch>
            <a:fillRect/>
          </a:stretch>
        </p:blipFill>
        <p:spPr>
          <a:xfrm rot="643056">
            <a:off x="9792328" y="1114151"/>
            <a:ext cx="1950357" cy="2763449"/>
          </a:xfrm>
          <a:prstGeom prst="rect">
            <a:avLst/>
          </a:prstGeom>
          <a:ln>
            <a:noFill/>
          </a:ln>
          <a:effectLst>
            <a:outerShdw blurRad="292100" dist="139700" dir="2700000" algn="tl" rotWithShape="0">
              <a:srgbClr val="333333">
                <a:alpha val="65000"/>
              </a:srgbClr>
            </a:outerShdw>
          </a:effectLst>
        </p:spPr>
      </p:pic>
      <p:sp>
        <p:nvSpPr>
          <p:cNvPr id="6" name="Tekstiruutu 5">
            <a:extLst>
              <a:ext uri="{FF2B5EF4-FFF2-40B4-BE49-F238E27FC236}">
                <a16:creationId xmlns:a16="http://schemas.microsoft.com/office/drawing/2014/main" id="{C45A18B7-53F3-48E3-9530-59843529F2C6}"/>
              </a:ext>
            </a:extLst>
          </p:cNvPr>
          <p:cNvSpPr txBox="1"/>
          <p:nvPr/>
        </p:nvSpPr>
        <p:spPr>
          <a:xfrm>
            <a:off x="623392" y="1614517"/>
            <a:ext cx="6149389" cy="47397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000" b="1" i="0" u="none" strike="noStrike" kern="1200" cap="none" spc="0" normalizeH="0" baseline="0" noProof="0" dirty="0">
              <a:ln>
                <a:noFill/>
              </a:ln>
              <a:solidFill>
                <a:prstClr val="white"/>
              </a:solidFill>
              <a:effectLst/>
              <a:uLnTx/>
              <a:uFillTx/>
              <a:latin typeface="Work Sans SemiBold" panose="000007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000" b="0" i="0" u="none" strike="noStrike" kern="1200" cap="none" spc="0" normalizeH="0" baseline="0" noProof="0" dirty="0">
              <a:ln>
                <a:noFill/>
              </a:ln>
              <a:solidFill>
                <a:prstClr val="white"/>
              </a:solidFill>
              <a:effectLst/>
              <a:uLnTx/>
              <a:uFillTx/>
              <a:latin typeface="Work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white"/>
                </a:solidFill>
                <a:effectLst/>
                <a:uLnTx/>
                <a:uFillTx/>
                <a:latin typeface="Work Sans SemiBold" panose="00000700000000000000" pitchFamily="2" charset="0"/>
                <a:ea typeface="+mn-ea"/>
                <a:cs typeface="+mn-cs"/>
              </a:rPr>
              <a:t>Ilmastonmuutos ja kunnat – Opas kuntien ilmastotyön tueksi</a:t>
            </a:r>
            <a:r>
              <a:rPr kumimoji="0" lang="fi-FI" sz="1800" b="1" i="0" u="none" strike="noStrike" kern="1200" cap="none" spc="0" normalizeH="0" baseline="0" noProof="0" dirty="0">
                <a:ln>
                  <a:noFill/>
                </a:ln>
                <a:solidFill>
                  <a:prstClr val="white"/>
                </a:solidFill>
                <a:effectLst/>
                <a:uLnTx/>
                <a:uFillTx/>
                <a:latin typeface="Work Sans"/>
                <a:ea typeface="+mn-ea"/>
                <a:cs typeface="+mn-cs"/>
              </a:rPr>
              <a:t> </a:t>
            </a:r>
            <a:r>
              <a:rPr kumimoji="0" lang="fi-FI" sz="1600" b="0" i="0" u="none" strike="noStrike" kern="1200" cap="none" spc="0" normalizeH="0" baseline="0" noProof="0" dirty="0">
                <a:ln>
                  <a:noFill/>
                </a:ln>
                <a:solidFill>
                  <a:prstClr val="white"/>
                </a:solidFill>
                <a:effectLst/>
                <a:uLnTx/>
                <a:uFillTx/>
                <a:latin typeface="Work Sans"/>
                <a:ea typeface="+mn-ea"/>
                <a:cs typeface="+mn-cs"/>
                <a:hlinkClick r:id="rId4">
                  <a:extLst>
                    <a:ext uri="{A12FA001-AC4F-418D-AE19-62706E023703}">
                      <ahyp:hlinkClr xmlns:ahyp="http://schemas.microsoft.com/office/drawing/2018/hyperlinkcolor" val="tx"/>
                    </a:ext>
                  </a:extLst>
                </a:hlinkClick>
              </a:rPr>
              <a:t>https://www.kuntaliitto.fi/julkaisut/2020/2031-ilmastonmuutos-ja-kunnat</a:t>
            </a:r>
            <a:r>
              <a:rPr kumimoji="0" lang="fi-FI" sz="1600" b="0" i="0" u="none" strike="noStrike" kern="1200" cap="none" spc="0" normalizeH="0" baseline="0" noProof="0" dirty="0">
                <a:ln>
                  <a:noFill/>
                </a:ln>
                <a:solidFill>
                  <a:prstClr val="white"/>
                </a:solidFill>
                <a:effectLst/>
                <a:uLnTx/>
                <a:uFillTx/>
                <a:latin typeface="Work Sans"/>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fi-FI" sz="1600" b="0" i="0" u="none" strike="noStrike" kern="1200" cap="none" spc="0" normalizeH="0" baseline="0" noProof="0" dirty="0">
              <a:ln>
                <a:noFill/>
              </a:ln>
              <a:solidFill>
                <a:prstClr val="white"/>
              </a:solidFill>
              <a:effectLst/>
              <a:uLnTx/>
              <a:uFillTx/>
              <a:latin typeface="Work Sans"/>
              <a:ea typeface="+mn-ea"/>
              <a:cs typeface="+mn-cs"/>
            </a:endParaRPr>
          </a:p>
          <a:p>
            <a:pPr marL="285750" indent="-285750">
              <a:buFont typeface="Arial" panose="020B0604020202020204" pitchFamily="34" charset="0"/>
              <a:buChar char="•"/>
              <a:defRPr/>
            </a:pPr>
            <a:r>
              <a:rPr kumimoji="0" lang="fi-FI" sz="1800" b="1" i="0" u="none" strike="noStrike" kern="1200" cap="none" spc="0" normalizeH="0" baseline="0" noProof="0" dirty="0">
                <a:ln>
                  <a:noFill/>
                </a:ln>
                <a:solidFill>
                  <a:prstClr val="white"/>
                </a:solidFill>
                <a:effectLst/>
                <a:uLnTx/>
                <a:uFillTx/>
                <a:latin typeface="Work Sans SemiBold" panose="00000700000000000000" pitchFamily="2" charset="0"/>
                <a:ea typeface="+mn-ea"/>
                <a:cs typeface="+mn-cs"/>
              </a:rPr>
              <a:t>Kuinka kunnat kohtaavat ilmastonmuutoksen? – Opas varautumistyön kehittämiseen </a:t>
            </a:r>
            <a:r>
              <a:rPr kumimoji="0" lang="fi-FI" sz="1600" b="0" i="0" u="none" strike="noStrike" kern="1200" cap="none" spc="0" normalizeH="0" baseline="0" noProof="0" dirty="0">
                <a:ln>
                  <a:noFill/>
                </a:ln>
                <a:solidFill>
                  <a:prstClr val="white"/>
                </a:solidFill>
                <a:effectLst/>
                <a:uLnTx/>
                <a:uFillTx/>
                <a:latin typeface="Work Sans"/>
                <a:ea typeface="+mn-ea"/>
                <a:cs typeface="+mn-cs"/>
                <a:hlinkClick r:id="rId5">
                  <a:extLst>
                    <a:ext uri="{A12FA001-AC4F-418D-AE19-62706E023703}">
                      <ahyp:hlinkClr xmlns:ahyp="http://schemas.microsoft.com/office/drawing/2018/hyperlinkcolor" val="tx"/>
                    </a:ext>
                  </a:extLst>
                </a:hlinkClick>
              </a:rPr>
              <a:t>https://www.kuntaliitto.fi/julkaisut/2020/2081-kuinka-kunnat-kohtaavat-ilmastonmuutoksen</a:t>
            </a:r>
            <a:r>
              <a:rPr kumimoji="0" lang="fi-FI" sz="1600" b="0" i="0" u="none" strike="noStrike" kern="1200" cap="none" spc="0" normalizeH="0" baseline="0" noProof="0" dirty="0">
                <a:ln>
                  <a:noFill/>
                </a:ln>
                <a:solidFill>
                  <a:prstClr val="white"/>
                </a:solidFill>
                <a:effectLst/>
                <a:uLnTx/>
                <a:uFillTx/>
                <a:latin typeface="Work Sans"/>
                <a:ea typeface="+mn-ea"/>
                <a:cs typeface="+mn-cs"/>
              </a:rPr>
              <a:t> </a:t>
            </a:r>
          </a:p>
          <a:p>
            <a:pPr marL="285750" indent="-285750">
              <a:buFont typeface="Arial" panose="020B0604020202020204" pitchFamily="34" charset="0"/>
              <a:buChar char="•"/>
              <a:defRPr/>
            </a:pPr>
            <a:endParaRPr lang="fi-FI" b="1" dirty="0">
              <a:solidFill>
                <a:prstClr val="white"/>
              </a:solidFill>
              <a:latin typeface="Work Sans SemiBold" panose="00000700000000000000" pitchFamily="2" charset="0"/>
            </a:endParaRPr>
          </a:p>
          <a:p>
            <a:pPr marL="285750" indent="-285750">
              <a:buFont typeface="Arial" panose="020B0604020202020204" pitchFamily="34" charset="0"/>
              <a:buChar char="•"/>
              <a:defRPr/>
            </a:pPr>
            <a:r>
              <a:rPr lang="fi-FI" b="1" dirty="0">
                <a:solidFill>
                  <a:prstClr val="white"/>
                </a:solidFill>
                <a:latin typeface="Work Sans SemiBold" panose="00000700000000000000" pitchFamily="2" charset="0"/>
              </a:rPr>
              <a:t>Ilmastoviestinnän askeleet</a:t>
            </a:r>
          </a:p>
          <a:p>
            <a:pPr marL="285750" indent="-285750">
              <a:buFont typeface="Arial" panose="020B0604020202020204" pitchFamily="34" charset="0"/>
              <a:buChar char="•"/>
              <a:defRPr/>
            </a:pPr>
            <a:r>
              <a:rPr lang="fi-FI" sz="1600" dirty="0">
                <a:solidFill>
                  <a:prstClr val="white"/>
                </a:solidFill>
                <a:latin typeface="Work Sans"/>
                <a:hlinkClick r:id="rId6">
                  <a:extLst>
                    <a:ext uri="{A12FA001-AC4F-418D-AE19-62706E023703}">
                      <ahyp:hlinkClr xmlns:ahyp="http://schemas.microsoft.com/office/drawing/2018/hyperlinkcolor" val="tx"/>
                    </a:ext>
                  </a:extLst>
                </a:hlinkClick>
              </a:rPr>
              <a:t>Ilmastoviestinnän askeleet | Kuntaliitto.fi</a:t>
            </a:r>
            <a:endParaRPr lang="fi-FI" sz="1600" dirty="0">
              <a:solidFill>
                <a:prstClr val="white"/>
              </a:solidFill>
              <a:latin typeface="Work Sans"/>
            </a:endParaRPr>
          </a:p>
          <a:p>
            <a:pPr marR="0" lvl="0" algn="l" defTabSz="914400" rtl="0" eaLnBrk="1" fontAlgn="auto" latinLnBrk="0" hangingPunct="1">
              <a:lnSpc>
                <a:spcPct val="100000"/>
              </a:lnSpc>
              <a:spcBef>
                <a:spcPts val="0"/>
              </a:spcBef>
              <a:spcAft>
                <a:spcPts val="0"/>
              </a:spcAft>
              <a:buClrTx/>
              <a:buSzTx/>
              <a:tabLst/>
              <a:defRPr/>
            </a:pPr>
            <a:endParaRPr kumimoji="0" lang="fi-FI" sz="1600" b="0" i="0" u="sng" strike="noStrike" kern="1200" cap="none" spc="0" normalizeH="0" baseline="0" noProof="0" dirty="0">
              <a:ln>
                <a:noFill/>
              </a:ln>
              <a:solidFill>
                <a:prstClr val="white"/>
              </a:solidFill>
              <a:effectLst/>
              <a:uLnTx/>
              <a:uFillTx/>
              <a:latin typeface="Work Sans"/>
              <a:ea typeface="+mn-ea"/>
              <a:cs typeface="+mn-cs"/>
            </a:endParaRPr>
          </a:p>
          <a:p>
            <a:pPr marL="285750" indent="-285750">
              <a:buFont typeface="Arial" panose="020B0604020202020204" pitchFamily="34" charset="0"/>
              <a:buChar char="•"/>
              <a:defRPr/>
            </a:pPr>
            <a:r>
              <a:rPr kumimoji="0" lang="fi-FI" sz="1800" b="1" i="0" u="none" strike="noStrike" kern="1200" cap="none" spc="0" normalizeH="0" baseline="0" noProof="0" dirty="0">
                <a:ln>
                  <a:noFill/>
                </a:ln>
                <a:solidFill>
                  <a:prstClr val="white"/>
                </a:solidFill>
                <a:effectLst/>
                <a:uLnTx/>
                <a:uFillTx/>
                <a:latin typeface="Work Sans SemiBold" panose="00000700000000000000" pitchFamily="2" charset="0"/>
                <a:ea typeface="+mn-ea"/>
                <a:cs typeface="+mn-cs"/>
              </a:rPr>
              <a:t>Opas kunnan ilmastosuunnitelman valmisteluun</a:t>
            </a:r>
            <a:br>
              <a:rPr lang="fi-FI" b="1" dirty="0">
                <a:solidFill>
                  <a:prstClr val="white"/>
                </a:solidFill>
                <a:latin typeface="Work Sans SemiBold" panose="00000700000000000000" pitchFamily="2" charset="0"/>
                <a:hlinkClick r:id="rId7">
                  <a:extLst>
                    <a:ext uri="{A12FA001-AC4F-418D-AE19-62706E023703}">
                      <ahyp:hlinkClr xmlns:ahyp="http://schemas.microsoft.com/office/drawing/2018/hyperlinkcolor" val="tx"/>
                    </a:ext>
                  </a:extLst>
                </a:hlinkClick>
              </a:rPr>
            </a:br>
            <a:r>
              <a:rPr lang="fi-FI" sz="1600" dirty="0">
                <a:solidFill>
                  <a:prstClr val="white"/>
                </a:solidFill>
                <a:latin typeface="Work Sans"/>
                <a:hlinkClick r:id="rId7">
                  <a:extLst>
                    <a:ext uri="{A12FA001-AC4F-418D-AE19-62706E023703}">
                      <ahyp:hlinkClr xmlns:ahyp="http://schemas.microsoft.com/office/drawing/2018/hyperlinkcolor" val="tx"/>
                    </a:ext>
                  </a:extLst>
                </a:hlinkClick>
              </a:rPr>
              <a:t>Opas kunnan ilmastosuunnitelman valmisteluun - Valto (valtioneuvosto.fi)</a:t>
            </a:r>
            <a:endParaRPr lang="fi-FI" sz="1600" dirty="0">
              <a:solidFill>
                <a:prstClr val="white"/>
              </a:solidFill>
              <a:latin typeface="Work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000" b="0" i="0" u="none" strike="noStrike" kern="1200" cap="none" spc="0" normalizeH="0" baseline="0" noProof="0" dirty="0">
              <a:ln>
                <a:noFill/>
              </a:ln>
              <a:solidFill>
                <a:prstClr val="white"/>
              </a:solidFill>
              <a:effectLst/>
              <a:uLnTx/>
              <a:uFillTx/>
              <a:latin typeface="Work Sans"/>
              <a:ea typeface="+mn-ea"/>
              <a:cs typeface="+mn-cs"/>
            </a:endParaRPr>
          </a:p>
        </p:txBody>
      </p:sp>
      <p:pic>
        <p:nvPicPr>
          <p:cNvPr id="7" name="Kuva 6">
            <a:extLst>
              <a:ext uri="{FF2B5EF4-FFF2-40B4-BE49-F238E27FC236}">
                <a16:creationId xmlns:a16="http://schemas.microsoft.com/office/drawing/2014/main" id="{818EE598-53A6-48BC-A5F3-3D4A9D1610EE}"/>
              </a:ext>
            </a:extLst>
          </p:cNvPr>
          <p:cNvPicPr>
            <a:picLocks noChangeAspect="1"/>
          </p:cNvPicPr>
          <p:nvPr/>
        </p:nvPicPr>
        <p:blipFill>
          <a:blip r:embed="rId8"/>
          <a:stretch>
            <a:fillRect/>
          </a:stretch>
        </p:blipFill>
        <p:spPr>
          <a:xfrm rot="549846">
            <a:off x="7708098" y="522111"/>
            <a:ext cx="1950357" cy="1957858"/>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9F2274C2-3061-A78D-701B-D285CF7532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80448">
            <a:off x="6998517" y="3410484"/>
            <a:ext cx="20193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Kuva 2">
            <a:extLst>
              <a:ext uri="{FF2B5EF4-FFF2-40B4-BE49-F238E27FC236}">
                <a16:creationId xmlns:a16="http://schemas.microsoft.com/office/drawing/2014/main" id="{31DBC74D-DAF5-92D2-85DB-1732C761066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92807">
            <a:off x="9271011" y="4199249"/>
            <a:ext cx="2296424" cy="12939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60303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67E691-B98F-3BC7-672F-742E671D6263}"/>
              </a:ext>
            </a:extLst>
          </p:cNvPr>
          <p:cNvSpPr>
            <a:spLocks noGrp="1"/>
          </p:cNvSpPr>
          <p:nvPr>
            <p:ph type="title"/>
          </p:nvPr>
        </p:nvSpPr>
        <p:spPr/>
        <p:txBody>
          <a:bodyPr/>
          <a:lstStyle/>
          <a:p>
            <a:r>
              <a:rPr lang="fi-FI" dirty="0">
                <a:latin typeface="Work Sans ExtraBold"/>
              </a:rPr>
              <a:t>Yhteenveto</a:t>
            </a:r>
            <a:endParaRPr lang="fi-FI" dirty="0"/>
          </a:p>
        </p:txBody>
      </p:sp>
      <p:sp>
        <p:nvSpPr>
          <p:cNvPr id="3" name="Sisällön paikkamerkki 2">
            <a:extLst>
              <a:ext uri="{FF2B5EF4-FFF2-40B4-BE49-F238E27FC236}">
                <a16:creationId xmlns:a16="http://schemas.microsoft.com/office/drawing/2014/main" id="{6F1280E2-BB97-24F0-BB94-81B57D4C1C5B}"/>
              </a:ext>
            </a:extLst>
          </p:cNvPr>
          <p:cNvSpPr>
            <a:spLocks noGrp="1"/>
          </p:cNvSpPr>
          <p:nvPr>
            <p:ph idx="1"/>
          </p:nvPr>
        </p:nvSpPr>
        <p:spPr/>
        <p:txBody>
          <a:bodyPr/>
          <a:lstStyle/>
          <a:p>
            <a:pPr marL="271145" indent="-271145"/>
            <a:r>
              <a:rPr lang="fi-FI" dirty="0"/>
              <a:t>Ilmastotyö on poikkihallinnollista</a:t>
            </a:r>
          </a:p>
          <a:p>
            <a:pPr marL="271145" indent="-271145"/>
            <a:r>
              <a:rPr lang="fi-FI" dirty="0"/>
              <a:t>Kunnan ilmastotavoite ja -suunnitelma kytkeytyy kuntastrategiaan, strategiseen johtamiseen</a:t>
            </a:r>
          </a:p>
          <a:p>
            <a:r>
              <a:rPr lang="fi-FI" dirty="0"/>
              <a:t>Ilmastonäkökulmien huomioiminen talousarviossa, investointisuunnitelmissa, sekä erilaisissa strategisissa linjauksissa ja suunnitteluvälineissä</a:t>
            </a:r>
          </a:p>
          <a:p>
            <a:r>
              <a:rPr lang="fi-FI" dirty="0"/>
              <a:t>Lainsäädäntö luo kehykset ja avaa mahdollisuuksia</a:t>
            </a:r>
          </a:p>
          <a:p>
            <a:r>
              <a:rPr lang="fi-FI" dirty="0"/>
              <a:t>Ilmastonmuutos on yhteistyö- ja koordinaatiohaaste </a:t>
            </a:r>
          </a:p>
          <a:p>
            <a:r>
              <a:rPr lang="fi-FI" dirty="0"/>
              <a:t>Kunnat aktiivisina verkostoitujina</a:t>
            </a:r>
          </a:p>
          <a:p>
            <a:endParaRPr lang="fi-FI" dirty="0"/>
          </a:p>
        </p:txBody>
      </p:sp>
      <p:sp>
        <p:nvSpPr>
          <p:cNvPr id="4" name="Dian numeron paikkamerkki 3">
            <a:extLst>
              <a:ext uri="{FF2B5EF4-FFF2-40B4-BE49-F238E27FC236}">
                <a16:creationId xmlns:a16="http://schemas.microsoft.com/office/drawing/2014/main" id="{3806FDFE-CC31-9F4E-42F6-0AD6288E1A5C}"/>
              </a:ext>
            </a:extLst>
          </p:cNvPr>
          <p:cNvSpPr>
            <a:spLocks noGrp="1"/>
          </p:cNvSpPr>
          <p:nvPr>
            <p:ph type="sldNum" sz="quarter" idx="12"/>
          </p:nvPr>
        </p:nvSpPr>
        <p:spPr/>
        <p:txBody>
          <a:bodyPr/>
          <a:lstStyle/>
          <a:p>
            <a:fld id="{0861148C-697E-4B67-BDAA-872F34DF1106}" type="slidenum">
              <a:rPr lang="fi-FI" smtClean="0"/>
              <a:t>17</a:t>
            </a:fld>
            <a:endParaRPr lang="fi-FI"/>
          </a:p>
        </p:txBody>
      </p:sp>
    </p:spTree>
    <p:extLst>
      <p:ext uri="{BB962C8B-B14F-4D97-AF65-F5344CB8AC3E}">
        <p14:creationId xmlns:p14="http://schemas.microsoft.com/office/powerpoint/2010/main" val="3416486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2F7BE3CD-698B-E476-9A63-17E6A6A4DC60}"/>
              </a:ext>
            </a:extLst>
          </p:cNvPr>
          <p:cNvSpPr>
            <a:spLocks noGrp="1"/>
          </p:cNvSpPr>
          <p:nvPr>
            <p:ph type="sldNum" sz="quarter" idx="12"/>
          </p:nvPr>
        </p:nvSpPr>
        <p:spPr/>
        <p:txBody>
          <a:bodyPr/>
          <a:lstStyle/>
          <a:p>
            <a:fld id="{0861148C-697E-4B67-BDAA-872F34DF1106}" type="slidenum">
              <a:rPr lang="fi-FI" smtClean="0"/>
              <a:t>18</a:t>
            </a:fld>
            <a:endParaRPr lang="fi-FI"/>
          </a:p>
        </p:txBody>
      </p:sp>
      <p:sp>
        <p:nvSpPr>
          <p:cNvPr id="3" name="Otsikko 2">
            <a:extLst>
              <a:ext uri="{FF2B5EF4-FFF2-40B4-BE49-F238E27FC236}">
                <a16:creationId xmlns:a16="http://schemas.microsoft.com/office/drawing/2014/main" id="{A926E28D-5675-0463-78AB-C53ABE1D70B3}"/>
              </a:ext>
            </a:extLst>
          </p:cNvPr>
          <p:cNvSpPr>
            <a:spLocks noGrp="1"/>
          </p:cNvSpPr>
          <p:nvPr>
            <p:ph type="title"/>
          </p:nvPr>
        </p:nvSpPr>
        <p:spPr/>
        <p:txBody>
          <a:bodyPr/>
          <a:lstStyle/>
          <a:p>
            <a:endParaRPr lang="fi-FI"/>
          </a:p>
        </p:txBody>
      </p:sp>
      <p:sp>
        <p:nvSpPr>
          <p:cNvPr id="4" name="Kaavion paikkamerkki 3">
            <a:extLst>
              <a:ext uri="{FF2B5EF4-FFF2-40B4-BE49-F238E27FC236}">
                <a16:creationId xmlns:a16="http://schemas.microsoft.com/office/drawing/2014/main" id="{1E083158-27A9-2EED-C5ED-C60F87D9F327}"/>
              </a:ext>
            </a:extLst>
          </p:cNvPr>
          <p:cNvSpPr>
            <a:spLocks noGrp="1"/>
          </p:cNvSpPr>
          <p:nvPr>
            <p:ph type="chart" sz="quarter" idx="13"/>
          </p:nvPr>
        </p:nvSpPr>
        <p:spPr/>
        <p:txBody>
          <a:bodyPr/>
          <a:lstStyle/>
          <a:p>
            <a:endParaRPr lang="fi-FI"/>
          </a:p>
        </p:txBody>
      </p:sp>
      <p:pic>
        <p:nvPicPr>
          <p:cNvPr id="2050" name="Picture 2">
            <a:extLst>
              <a:ext uri="{FF2B5EF4-FFF2-40B4-BE49-F238E27FC236}">
                <a16:creationId xmlns:a16="http://schemas.microsoft.com/office/drawing/2014/main" id="{11D743B2-66D3-F2D1-3F5C-87C1D754E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030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C28268D-2FB8-BC2B-F6E2-9195F56A40BD}"/>
              </a:ext>
            </a:extLst>
          </p:cNvPr>
          <p:cNvSpPr>
            <a:spLocks noGrp="1"/>
          </p:cNvSpPr>
          <p:nvPr>
            <p:ph type="ctrTitle"/>
          </p:nvPr>
        </p:nvSpPr>
        <p:spPr/>
        <p:txBody>
          <a:bodyPr/>
          <a:lstStyle/>
          <a:p>
            <a:r>
              <a:rPr lang="fi-FI" dirty="0"/>
              <a:t>Kiitos!</a:t>
            </a:r>
          </a:p>
        </p:txBody>
      </p:sp>
      <p:sp>
        <p:nvSpPr>
          <p:cNvPr id="3" name="Alaotsikko 2">
            <a:extLst>
              <a:ext uri="{FF2B5EF4-FFF2-40B4-BE49-F238E27FC236}">
                <a16:creationId xmlns:a16="http://schemas.microsoft.com/office/drawing/2014/main" id="{9F926F74-5110-0F37-DCDE-F02F7FDCC406}"/>
              </a:ext>
            </a:extLst>
          </p:cNvPr>
          <p:cNvSpPr>
            <a:spLocks noGrp="1"/>
          </p:cNvSpPr>
          <p:nvPr>
            <p:ph type="subTitle" idx="1"/>
          </p:nvPr>
        </p:nvSpPr>
        <p:spPr/>
        <p:txBody>
          <a:bodyPr/>
          <a:lstStyle/>
          <a:p>
            <a:r>
              <a:rPr lang="fi-FI" dirty="0"/>
              <a:t>Marjaana Seppinen</a:t>
            </a:r>
          </a:p>
          <a:p>
            <a:r>
              <a:rPr lang="fi-FI" dirty="0">
                <a:hlinkClick r:id="rId3">
                  <a:extLst>
                    <a:ext uri="{A12FA001-AC4F-418D-AE19-62706E023703}">
                      <ahyp:hlinkClr xmlns:ahyp="http://schemas.microsoft.com/office/drawing/2018/hyperlinkcolor" val="tx"/>
                    </a:ext>
                  </a:extLst>
                </a:hlinkClick>
              </a:rPr>
              <a:t>marjaana.seppinen@kuntaliitto.fi</a:t>
            </a:r>
            <a:r>
              <a:rPr lang="fi-FI" dirty="0"/>
              <a:t> </a:t>
            </a:r>
          </a:p>
        </p:txBody>
      </p:sp>
      <p:sp>
        <p:nvSpPr>
          <p:cNvPr id="4" name="Dian numeron paikkamerkki 3">
            <a:extLst>
              <a:ext uri="{FF2B5EF4-FFF2-40B4-BE49-F238E27FC236}">
                <a16:creationId xmlns:a16="http://schemas.microsoft.com/office/drawing/2014/main" id="{51DA7B8A-C066-760C-DA74-B1434B70B899}"/>
              </a:ext>
            </a:extLst>
          </p:cNvPr>
          <p:cNvSpPr>
            <a:spLocks noGrp="1"/>
          </p:cNvSpPr>
          <p:nvPr>
            <p:ph type="sldNum" sz="quarter" idx="12"/>
          </p:nvPr>
        </p:nvSpPr>
        <p:spPr/>
        <p:txBody>
          <a:bodyPr/>
          <a:lstStyle/>
          <a:p>
            <a:fld id="{0861148C-697E-4B67-BDAA-872F34DF1106}" type="slidenum">
              <a:rPr lang="fi-FI" smtClean="0"/>
              <a:pPr/>
              <a:t>19</a:t>
            </a:fld>
            <a:endParaRPr lang="fi-FI"/>
          </a:p>
        </p:txBody>
      </p:sp>
    </p:spTree>
    <p:extLst>
      <p:ext uri="{BB962C8B-B14F-4D97-AF65-F5344CB8AC3E}">
        <p14:creationId xmlns:p14="http://schemas.microsoft.com/office/powerpoint/2010/main" val="12818953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7AE537-2309-B6D9-969E-1CF4BFB11FAA}"/>
              </a:ext>
            </a:extLst>
          </p:cNvPr>
          <p:cNvSpPr>
            <a:spLocks noGrp="1"/>
          </p:cNvSpPr>
          <p:nvPr>
            <p:ph type="title"/>
          </p:nvPr>
        </p:nvSpPr>
        <p:spPr/>
        <p:txBody>
          <a:bodyPr/>
          <a:lstStyle/>
          <a:p>
            <a:r>
              <a:rPr lang="fi-FI" dirty="0"/>
              <a:t>Esityksen sisältö</a:t>
            </a:r>
          </a:p>
        </p:txBody>
      </p:sp>
      <p:sp>
        <p:nvSpPr>
          <p:cNvPr id="3" name="Sisällön paikkamerkki 2">
            <a:extLst>
              <a:ext uri="{FF2B5EF4-FFF2-40B4-BE49-F238E27FC236}">
                <a16:creationId xmlns:a16="http://schemas.microsoft.com/office/drawing/2014/main" id="{24B2C9CE-E746-A636-5C1B-877CC8AD3280}"/>
              </a:ext>
            </a:extLst>
          </p:cNvPr>
          <p:cNvSpPr>
            <a:spLocks noGrp="1"/>
          </p:cNvSpPr>
          <p:nvPr>
            <p:ph idx="1"/>
          </p:nvPr>
        </p:nvSpPr>
        <p:spPr>
          <a:xfrm>
            <a:off x="623392" y="1700808"/>
            <a:ext cx="10658475" cy="3816648"/>
          </a:xfrm>
        </p:spPr>
        <p:txBody>
          <a:bodyPr/>
          <a:lstStyle/>
          <a:p>
            <a:pPr marL="271145" indent="-271145"/>
            <a:endParaRPr lang="fi-FI" dirty="0"/>
          </a:p>
          <a:p>
            <a:pPr marL="271145" indent="-271145"/>
            <a:r>
              <a:rPr lang="fi-FI" dirty="0"/>
              <a:t>Kuntien ilmastotyötä jo reilut 30 vuotta</a:t>
            </a:r>
          </a:p>
          <a:p>
            <a:pPr marL="271145" indent="-271145"/>
            <a:r>
              <a:rPr lang="fi-FI" dirty="0"/>
              <a:t>Ilmastotyö on poikkihallinnollista</a:t>
            </a:r>
          </a:p>
          <a:p>
            <a:r>
              <a:rPr lang="fi-FI" dirty="0"/>
              <a:t>Kunnan ilmastotavoite ja -suunnitelma kytkeytyy kuntastrategiaan</a:t>
            </a:r>
          </a:p>
          <a:p>
            <a:r>
              <a:rPr lang="fi-FI" dirty="0"/>
              <a:t>Lainsäädäntö luo kehykset ja avaa mahdollisuuksia</a:t>
            </a:r>
          </a:p>
          <a:p>
            <a:r>
              <a:rPr lang="fi-FI" dirty="0"/>
              <a:t>Ilmastonmuutos on yhteistyö- ja koordinaatiohaaste </a:t>
            </a:r>
          </a:p>
          <a:p>
            <a:r>
              <a:rPr lang="fi-FI" dirty="0"/>
              <a:t>Kunnat aktiivisina verkostoitujina</a:t>
            </a:r>
          </a:p>
          <a:p>
            <a:endParaRPr lang="fi-FI" dirty="0"/>
          </a:p>
          <a:p>
            <a:endParaRPr lang="fi-FI" dirty="0"/>
          </a:p>
          <a:p>
            <a:pPr marL="271145" indent="-271145"/>
            <a:endParaRPr lang="fi-FI" dirty="0"/>
          </a:p>
          <a:p>
            <a:pPr marL="271145" indent="-271145"/>
            <a:endParaRPr lang="fi-FI" dirty="0"/>
          </a:p>
          <a:p>
            <a:pPr marL="271145" indent="-271145"/>
            <a:endParaRPr lang="fi-FI" dirty="0"/>
          </a:p>
        </p:txBody>
      </p:sp>
      <p:sp>
        <p:nvSpPr>
          <p:cNvPr id="4" name="Dian numeron paikkamerkki 3">
            <a:extLst>
              <a:ext uri="{FF2B5EF4-FFF2-40B4-BE49-F238E27FC236}">
                <a16:creationId xmlns:a16="http://schemas.microsoft.com/office/drawing/2014/main" id="{6358B63E-65A0-5A26-3392-23A796FCDF06}"/>
              </a:ext>
            </a:extLst>
          </p:cNvPr>
          <p:cNvSpPr>
            <a:spLocks noGrp="1"/>
          </p:cNvSpPr>
          <p:nvPr>
            <p:ph type="sldNum" sz="quarter" idx="12"/>
          </p:nvPr>
        </p:nvSpPr>
        <p:spPr/>
        <p:txBody>
          <a:bodyPr/>
          <a:lstStyle/>
          <a:p>
            <a:fld id="{0861148C-697E-4B67-BDAA-872F34DF1106}" type="slidenum">
              <a:rPr lang="fi-FI" smtClean="0"/>
              <a:t>2</a:t>
            </a:fld>
            <a:endParaRPr lang="fi-FI"/>
          </a:p>
        </p:txBody>
      </p:sp>
    </p:spTree>
    <p:extLst>
      <p:ext uri="{BB962C8B-B14F-4D97-AF65-F5344CB8AC3E}">
        <p14:creationId xmlns:p14="http://schemas.microsoft.com/office/powerpoint/2010/main" val="18375425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D3B1398-EE2D-4BC3-A71A-6A036B5453F1}"/>
              </a:ext>
            </a:extLst>
          </p:cNvPr>
          <p:cNvSpPr>
            <a:spLocks noGrp="1"/>
          </p:cNvSpPr>
          <p:nvPr>
            <p:ph sz="half" idx="2"/>
          </p:nvPr>
        </p:nvSpPr>
        <p:spPr>
          <a:xfrm>
            <a:off x="766763" y="1952716"/>
            <a:ext cx="5106089" cy="4169651"/>
          </a:xfrm>
        </p:spPr>
        <p:txBody>
          <a:bodyPr/>
          <a:lstStyle/>
          <a:p>
            <a:pPr marL="271145" indent="-271145"/>
            <a:r>
              <a:rPr lang="fi-FI" sz="1800" dirty="0"/>
              <a:t>Suomen vaikuttavimpia edunvalvontajärjestöjä.</a:t>
            </a:r>
            <a:endParaRPr lang="fi-FI" dirty="0"/>
          </a:p>
          <a:p>
            <a:pPr marL="271145" indent="-271145"/>
            <a:r>
              <a:rPr lang="fi-FI" sz="1800" dirty="0"/>
              <a:t>Jäseninä kaikki Suomen 309 kuntaa ja kaupunkia. Toiminnassa mukana myös maakuntien liitot, muut kuntayhtymät sekä kuntataustaiset osakeyhtiöt.</a:t>
            </a:r>
          </a:p>
          <a:p>
            <a:pPr marL="271145" indent="-271145"/>
            <a:r>
              <a:rPr lang="fi-FI" sz="1800" dirty="0"/>
              <a:t>140 oman alansa asiantuntijaa:</a:t>
            </a:r>
          </a:p>
          <a:p>
            <a:pPr marL="715645" lvl="1" indent="-271145"/>
            <a:r>
              <a:rPr lang="fi-FI" sz="1600" dirty="0"/>
              <a:t>laki, talous, elinvoima, demokratia, ympäristö, tietoyhteiskunta, koulutus, kulttuuri jne.</a:t>
            </a:r>
          </a:p>
          <a:p>
            <a:pPr marL="271145" indent="-271145"/>
            <a:r>
              <a:rPr lang="fi-FI" sz="1800" dirty="0"/>
              <a:t>Ydintehtävinä kuntien ja kaupunkien toimintaedellytysten turvaaminen ja kehittäminen edunvalvonta- ja neuvontapalveluilla.</a:t>
            </a:r>
          </a:p>
          <a:p>
            <a:pPr marL="271145" indent="-271145"/>
            <a:endParaRPr lang="fi-FI" dirty="0"/>
          </a:p>
        </p:txBody>
      </p:sp>
      <p:sp>
        <p:nvSpPr>
          <p:cNvPr id="4" name="Dian numeron paikkamerkki 3">
            <a:extLst>
              <a:ext uri="{FF2B5EF4-FFF2-40B4-BE49-F238E27FC236}">
                <a16:creationId xmlns:a16="http://schemas.microsoft.com/office/drawing/2014/main" id="{A179488D-2F16-444E-8F5C-70DA08534F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
        <p:nvSpPr>
          <p:cNvPr id="2" name="Otsikko 1">
            <a:extLst>
              <a:ext uri="{FF2B5EF4-FFF2-40B4-BE49-F238E27FC236}">
                <a16:creationId xmlns:a16="http://schemas.microsoft.com/office/drawing/2014/main" id="{46E37FFB-DF84-4DCF-933B-AAA644813A5F}"/>
              </a:ext>
            </a:extLst>
          </p:cNvPr>
          <p:cNvSpPr>
            <a:spLocks noGrp="1"/>
          </p:cNvSpPr>
          <p:nvPr>
            <p:ph type="title"/>
          </p:nvPr>
        </p:nvSpPr>
        <p:spPr/>
        <p:txBody>
          <a:bodyPr/>
          <a:lstStyle/>
          <a:p>
            <a:r>
              <a:rPr lang="fi-FI" dirty="0"/>
              <a:t>Suomen Kuntaliitto ry</a:t>
            </a:r>
          </a:p>
        </p:txBody>
      </p:sp>
      <p:pic>
        <p:nvPicPr>
          <p:cNvPr id="8" name="Kuva 8" descr="Kuva, joka sisältää kohteen henkilö, seinä, seisominen, poseeraaminen&#10;&#10;Kuvaus luotu automaattisesti">
            <a:extLst>
              <a:ext uri="{FF2B5EF4-FFF2-40B4-BE49-F238E27FC236}">
                <a16:creationId xmlns:a16="http://schemas.microsoft.com/office/drawing/2014/main" id="{C92205BD-22AB-6316-A295-803EBA2F4775}"/>
              </a:ext>
            </a:extLst>
          </p:cNvPr>
          <p:cNvPicPr>
            <a:picLocks noGrp="1" noChangeAspect="1"/>
          </p:cNvPicPr>
          <p:nvPr>
            <p:ph type="pic" sz="quarter" idx="4294967295"/>
          </p:nvPr>
        </p:nvPicPr>
        <p:blipFill rotWithShape="1">
          <a:blip r:embed="rId3"/>
          <a:srcRect l="18276" r="18276"/>
          <a:stretch/>
        </p:blipFill>
        <p:spPr>
          <a:xfrm>
            <a:off x="6570663" y="1747838"/>
            <a:ext cx="5113337" cy="3816350"/>
          </a:xfrm>
        </p:spPr>
      </p:pic>
      <p:sp>
        <p:nvSpPr>
          <p:cNvPr id="6" name="Tekstiruutu 5">
            <a:extLst>
              <a:ext uri="{FF2B5EF4-FFF2-40B4-BE49-F238E27FC236}">
                <a16:creationId xmlns:a16="http://schemas.microsoft.com/office/drawing/2014/main" id="{D1F12767-911E-F024-7C01-CD1173AC23F4}"/>
              </a:ext>
            </a:extLst>
          </p:cNvPr>
          <p:cNvSpPr txBox="1"/>
          <p:nvPr/>
        </p:nvSpPr>
        <p:spPr>
          <a:xfrm>
            <a:off x="3048778" y="3244334"/>
            <a:ext cx="6097554" cy="369332"/>
          </a:xfrm>
          <a:prstGeom prst="rect">
            <a:avLst/>
          </a:prstGeom>
          <a:noFill/>
        </p:spPr>
        <p:txBody>
          <a:bodyPr wrap="square">
            <a:spAutoFit/>
          </a:bodyPr>
          <a:lstStyle/>
          <a:p>
            <a:r>
              <a:rPr lang="fi-FI" dirty="0"/>
              <a:t> </a:t>
            </a:r>
          </a:p>
        </p:txBody>
      </p:sp>
    </p:spTree>
    <p:extLst>
      <p:ext uri="{BB962C8B-B14F-4D97-AF65-F5344CB8AC3E}">
        <p14:creationId xmlns:p14="http://schemas.microsoft.com/office/powerpoint/2010/main" val="582200660"/>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74739D-5073-5A38-9E1E-A6780AA87E2F}"/>
              </a:ext>
            </a:extLst>
          </p:cNvPr>
          <p:cNvSpPr>
            <a:spLocks noGrp="1"/>
          </p:cNvSpPr>
          <p:nvPr>
            <p:ph type="title"/>
          </p:nvPr>
        </p:nvSpPr>
        <p:spPr/>
        <p:txBody>
          <a:bodyPr/>
          <a:lstStyle/>
          <a:p>
            <a:r>
              <a:rPr lang="fi-FI" dirty="0"/>
              <a:t>Kunnat työssä</a:t>
            </a:r>
          </a:p>
        </p:txBody>
      </p:sp>
      <p:sp>
        <p:nvSpPr>
          <p:cNvPr id="3" name="Tekstin paikkamerkki 2">
            <a:extLst>
              <a:ext uri="{FF2B5EF4-FFF2-40B4-BE49-F238E27FC236}">
                <a16:creationId xmlns:a16="http://schemas.microsoft.com/office/drawing/2014/main" id="{503029DD-34A5-CF3D-876C-32674EBCF608}"/>
              </a:ext>
            </a:extLst>
          </p:cNvPr>
          <p:cNvSpPr>
            <a:spLocks noGrp="1"/>
          </p:cNvSpPr>
          <p:nvPr>
            <p:ph type="body" idx="1"/>
          </p:nvPr>
        </p:nvSpPr>
        <p:spPr>
          <a:xfrm>
            <a:off x="976191" y="3789040"/>
            <a:ext cx="10658475" cy="1368347"/>
          </a:xfrm>
        </p:spPr>
        <p:txBody>
          <a:bodyPr/>
          <a:lstStyle/>
          <a:p>
            <a:r>
              <a:rPr lang="fi-FI" sz="6000" dirty="0">
                <a:latin typeface="Work Sans ExtraBold" panose="00000900000000000000" pitchFamily="2" charset="0"/>
                <a:ea typeface="+mj-ea"/>
                <a:cs typeface="+mj-cs"/>
              </a:rPr>
              <a:t>ilmaston puolesta</a:t>
            </a:r>
          </a:p>
        </p:txBody>
      </p:sp>
      <p:sp>
        <p:nvSpPr>
          <p:cNvPr id="4" name="Dian numeron paikkamerkki 3">
            <a:extLst>
              <a:ext uri="{FF2B5EF4-FFF2-40B4-BE49-F238E27FC236}">
                <a16:creationId xmlns:a16="http://schemas.microsoft.com/office/drawing/2014/main" id="{557E3771-872E-6939-1747-3079614D9DDB}"/>
              </a:ext>
            </a:extLst>
          </p:cNvPr>
          <p:cNvSpPr>
            <a:spLocks noGrp="1"/>
          </p:cNvSpPr>
          <p:nvPr>
            <p:ph type="sldNum" sz="quarter" idx="12"/>
          </p:nvPr>
        </p:nvSpPr>
        <p:spPr/>
        <p:txBody>
          <a:bodyPr/>
          <a:lstStyle/>
          <a:p>
            <a:fld id="{0861148C-697E-4B67-BDAA-872F34DF1106}" type="slidenum">
              <a:rPr lang="fi-FI" smtClean="0"/>
              <a:pPr/>
              <a:t>4</a:t>
            </a:fld>
            <a:endParaRPr lang="fi-FI"/>
          </a:p>
        </p:txBody>
      </p:sp>
    </p:spTree>
    <p:extLst>
      <p:ext uri="{BB962C8B-B14F-4D97-AF65-F5344CB8AC3E}">
        <p14:creationId xmlns:p14="http://schemas.microsoft.com/office/powerpoint/2010/main" val="6858384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933E76-B40D-830A-698C-06179DC594E9}"/>
              </a:ext>
            </a:extLst>
          </p:cNvPr>
          <p:cNvSpPr>
            <a:spLocks noGrp="1"/>
          </p:cNvSpPr>
          <p:nvPr>
            <p:ph type="title"/>
          </p:nvPr>
        </p:nvSpPr>
        <p:spPr/>
        <p:txBody>
          <a:bodyPr/>
          <a:lstStyle/>
          <a:p>
            <a:r>
              <a:rPr lang="fi-FI" dirty="0"/>
              <a:t>Kuntien ilmastotyö, pikakelaus historiaan</a:t>
            </a:r>
          </a:p>
        </p:txBody>
      </p:sp>
      <p:sp>
        <p:nvSpPr>
          <p:cNvPr id="3" name="Sisällön paikkamerkki 2">
            <a:extLst>
              <a:ext uri="{FF2B5EF4-FFF2-40B4-BE49-F238E27FC236}">
                <a16:creationId xmlns:a16="http://schemas.microsoft.com/office/drawing/2014/main" id="{89A27A34-A032-E400-81BF-6171A711F886}"/>
              </a:ext>
            </a:extLst>
          </p:cNvPr>
          <p:cNvSpPr>
            <a:spLocks noGrp="1"/>
          </p:cNvSpPr>
          <p:nvPr>
            <p:ph idx="1"/>
          </p:nvPr>
        </p:nvSpPr>
        <p:spPr>
          <a:xfrm>
            <a:off x="551384" y="1965904"/>
            <a:ext cx="7128792" cy="3816648"/>
          </a:xfrm>
        </p:spPr>
        <p:txBody>
          <a:bodyPr/>
          <a:lstStyle/>
          <a:p>
            <a:pPr marL="271145" indent="-271145"/>
            <a:r>
              <a:rPr lang="fi-FI" dirty="0"/>
              <a:t>1995 pääkaupunkiseudun ensimmäinen ohjelma kasvihuonekaasujen vähentämiseksi</a:t>
            </a:r>
          </a:p>
          <a:p>
            <a:pPr marL="271145" indent="-271145"/>
            <a:r>
              <a:rPr lang="fi-FI" dirty="0"/>
              <a:t>1997 Kuntien ilmastokampanja (Kuntaliitto) </a:t>
            </a:r>
          </a:p>
          <a:p>
            <a:pPr marL="271145" indent="-271145"/>
            <a:r>
              <a:rPr lang="fi-FI" dirty="0"/>
              <a:t>2009 ilmastotavoite n. 1/10 kunnista </a:t>
            </a:r>
          </a:p>
          <a:p>
            <a:pPr marL="271145" indent="-271145"/>
            <a:r>
              <a:rPr lang="fi-FI" dirty="0"/>
              <a:t>2015 noin 40 % kunnista ilmastotavoite</a:t>
            </a:r>
          </a:p>
          <a:p>
            <a:pPr marL="271145" indent="-271145"/>
            <a:r>
              <a:rPr lang="fi-FI" dirty="0"/>
              <a:t>2020-luvun taitteessa ilmastotavoite noin 45 % kunnista. </a:t>
            </a:r>
          </a:p>
          <a:p>
            <a:pPr marL="271145" indent="-271145"/>
            <a:r>
              <a:rPr lang="fi-FI" b="1" dirty="0"/>
              <a:t>Noin</a:t>
            </a:r>
            <a:r>
              <a:rPr lang="fi-FI" dirty="0"/>
              <a:t> </a:t>
            </a:r>
            <a:r>
              <a:rPr lang="fi-FI" b="1" dirty="0"/>
              <a:t>80 % Suomen väestöstä asuu kunnassa, jossa on ilmastotavoite </a:t>
            </a:r>
          </a:p>
          <a:p>
            <a:pPr marL="0" indent="0">
              <a:buNone/>
            </a:pPr>
            <a:endParaRPr lang="fi-FI" dirty="0"/>
          </a:p>
        </p:txBody>
      </p:sp>
      <p:sp>
        <p:nvSpPr>
          <p:cNvPr id="4" name="Dian numeron paikkamerkki 3">
            <a:extLst>
              <a:ext uri="{FF2B5EF4-FFF2-40B4-BE49-F238E27FC236}">
                <a16:creationId xmlns:a16="http://schemas.microsoft.com/office/drawing/2014/main" id="{B453F410-B9D2-59BB-1B12-46A8C4E88202}"/>
              </a:ext>
            </a:extLst>
          </p:cNvPr>
          <p:cNvSpPr>
            <a:spLocks noGrp="1"/>
          </p:cNvSpPr>
          <p:nvPr>
            <p:ph type="sldNum" sz="quarter" idx="12"/>
          </p:nvPr>
        </p:nvSpPr>
        <p:spPr/>
        <p:txBody>
          <a:bodyPr/>
          <a:lstStyle/>
          <a:p>
            <a:fld id="{0861148C-697E-4B67-BDAA-872F34DF1106}" type="slidenum">
              <a:rPr lang="fi-FI" smtClean="0"/>
              <a:t>5</a:t>
            </a:fld>
            <a:endParaRPr lang="fi-FI"/>
          </a:p>
        </p:txBody>
      </p:sp>
      <p:pic>
        <p:nvPicPr>
          <p:cNvPr id="5" name="Kuva 4" descr="Kuva, joka sisältää kohteen puu, piha-, henkilö, vaate&#10;&#10;Kuvaus luotu automaattisesti">
            <a:extLst>
              <a:ext uri="{FF2B5EF4-FFF2-40B4-BE49-F238E27FC236}">
                <a16:creationId xmlns:a16="http://schemas.microsoft.com/office/drawing/2014/main" id="{3F3141FF-D160-963C-5996-7B84C9A7BD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90" t="24974" r="16150"/>
          <a:stretch/>
        </p:blipFill>
        <p:spPr>
          <a:xfrm>
            <a:off x="7896200" y="1938729"/>
            <a:ext cx="3871406" cy="3628837"/>
          </a:xfrm>
          <a:prstGeom prst="rect">
            <a:avLst/>
          </a:prstGeom>
        </p:spPr>
      </p:pic>
    </p:spTree>
    <p:extLst>
      <p:ext uri="{BB962C8B-B14F-4D97-AF65-F5344CB8AC3E}">
        <p14:creationId xmlns:p14="http://schemas.microsoft.com/office/powerpoint/2010/main" val="11707306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E063DD-69BA-4B56-A4E2-B84592287B3D}"/>
              </a:ext>
            </a:extLst>
          </p:cNvPr>
          <p:cNvSpPr>
            <a:spLocks noGrp="1"/>
          </p:cNvSpPr>
          <p:nvPr>
            <p:ph type="title"/>
          </p:nvPr>
        </p:nvSpPr>
        <p:spPr>
          <a:xfrm>
            <a:off x="759943" y="718194"/>
            <a:ext cx="10658474" cy="1008113"/>
          </a:xfrm>
        </p:spPr>
        <p:txBody>
          <a:bodyPr/>
          <a:lstStyle/>
          <a:p>
            <a:r>
              <a:rPr lang="fi-FI" dirty="0"/>
              <a:t>Kuntien ilmastotyötä monella sektorilla</a:t>
            </a:r>
          </a:p>
        </p:txBody>
      </p:sp>
      <p:sp>
        <p:nvSpPr>
          <p:cNvPr id="3" name="Sisällön paikkamerkki 2">
            <a:extLst>
              <a:ext uri="{FF2B5EF4-FFF2-40B4-BE49-F238E27FC236}">
                <a16:creationId xmlns:a16="http://schemas.microsoft.com/office/drawing/2014/main" id="{8B21A917-A9D8-49F0-9866-353424491752}"/>
              </a:ext>
            </a:extLst>
          </p:cNvPr>
          <p:cNvSpPr>
            <a:spLocks noGrp="1"/>
          </p:cNvSpPr>
          <p:nvPr>
            <p:ph idx="1"/>
          </p:nvPr>
        </p:nvSpPr>
        <p:spPr>
          <a:xfrm>
            <a:off x="773584" y="1628800"/>
            <a:ext cx="6337349" cy="3989596"/>
          </a:xfrm>
        </p:spPr>
        <p:txBody>
          <a:bodyPr/>
          <a:lstStyle/>
          <a:p>
            <a:pPr>
              <a:spcBef>
                <a:spcPts val="600"/>
              </a:spcBef>
              <a:buClr>
                <a:schemeClr val="tx1"/>
              </a:buClr>
            </a:pPr>
            <a:r>
              <a:rPr lang="fi-FI" dirty="0"/>
              <a:t>Energia</a:t>
            </a:r>
          </a:p>
          <a:p>
            <a:pPr>
              <a:spcBef>
                <a:spcPts val="600"/>
              </a:spcBef>
              <a:buClr>
                <a:schemeClr val="tx1"/>
              </a:buClr>
            </a:pPr>
            <a:r>
              <a:rPr lang="fi-FI" dirty="0"/>
              <a:t>Kaavoitus</a:t>
            </a:r>
          </a:p>
          <a:p>
            <a:pPr>
              <a:spcBef>
                <a:spcPts val="600"/>
              </a:spcBef>
              <a:buClr>
                <a:schemeClr val="tx1"/>
              </a:buClr>
            </a:pPr>
            <a:r>
              <a:rPr lang="fi-FI" dirty="0"/>
              <a:t>Kasvatus, koulutus ja neuvonta</a:t>
            </a:r>
          </a:p>
          <a:p>
            <a:pPr>
              <a:spcBef>
                <a:spcPts val="600"/>
              </a:spcBef>
              <a:buClr>
                <a:schemeClr val="tx1"/>
              </a:buClr>
            </a:pPr>
            <a:r>
              <a:rPr lang="fi-FI" dirty="0"/>
              <a:t>Kestävät julkiset hankinnat</a:t>
            </a:r>
          </a:p>
          <a:p>
            <a:pPr>
              <a:spcBef>
                <a:spcPts val="600"/>
              </a:spcBef>
              <a:buClr>
                <a:schemeClr val="tx1"/>
              </a:buClr>
            </a:pPr>
            <a:r>
              <a:rPr lang="fi-FI" dirty="0"/>
              <a:t>Kuntalaisten ja yritysten välinen yhteistyö</a:t>
            </a:r>
          </a:p>
          <a:p>
            <a:pPr>
              <a:spcBef>
                <a:spcPts val="600"/>
              </a:spcBef>
              <a:buClr>
                <a:schemeClr val="tx1"/>
              </a:buClr>
            </a:pPr>
            <a:r>
              <a:rPr lang="fi-FI" dirty="0"/>
              <a:t>Liikenne ja liikkuminen</a:t>
            </a:r>
          </a:p>
          <a:p>
            <a:pPr>
              <a:spcBef>
                <a:spcPts val="600"/>
              </a:spcBef>
              <a:buClr>
                <a:schemeClr val="tx1"/>
              </a:buClr>
            </a:pPr>
            <a:r>
              <a:rPr lang="fi-FI" dirty="0"/>
              <a:t>Ruoka</a:t>
            </a:r>
          </a:p>
          <a:p>
            <a:pPr>
              <a:spcBef>
                <a:spcPts val="600"/>
              </a:spcBef>
              <a:buClr>
                <a:schemeClr val="tx1"/>
              </a:buClr>
            </a:pPr>
            <a:r>
              <a:rPr lang="fi-FI" dirty="0"/>
              <a:t>Jätehuolto</a:t>
            </a:r>
          </a:p>
          <a:p>
            <a:pPr>
              <a:spcBef>
                <a:spcPts val="600"/>
              </a:spcBef>
              <a:buClr>
                <a:schemeClr val="tx1"/>
              </a:buClr>
            </a:pPr>
            <a:r>
              <a:rPr lang="fi-FI" dirty="0"/>
              <a:t>Sähköinen asiointi ja älykäs teknologia</a:t>
            </a:r>
          </a:p>
          <a:p>
            <a:pPr>
              <a:spcBef>
                <a:spcPts val="600"/>
              </a:spcBef>
              <a:buClr>
                <a:schemeClr val="tx1"/>
              </a:buClr>
            </a:pPr>
            <a:r>
              <a:rPr lang="fi-FI" dirty="0"/>
              <a:t>Ilmastonmuutokseen ja sen vaikutukseen varautuminen</a:t>
            </a:r>
          </a:p>
        </p:txBody>
      </p:sp>
      <p:sp>
        <p:nvSpPr>
          <p:cNvPr id="4" name="Dian numeron paikkamerkki 3">
            <a:extLst>
              <a:ext uri="{FF2B5EF4-FFF2-40B4-BE49-F238E27FC236}">
                <a16:creationId xmlns:a16="http://schemas.microsoft.com/office/drawing/2014/main" id="{FDFCCECC-7AAC-45B6-B819-00CBE4CB092C}"/>
              </a:ext>
            </a:extLst>
          </p:cNvPr>
          <p:cNvSpPr>
            <a:spLocks noGrp="1"/>
          </p:cNvSpPr>
          <p:nvPr>
            <p:ph type="sldNum" sz="quarter" idx="12"/>
          </p:nvPr>
        </p:nvSpPr>
        <p:spPr/>
        <p:txBody>
          <a:bodyPr/>
          <a:lstStyle/>
          <a:p>
            <a:fld id="{0861148C-697E-4B67-BDAA-872F34DF1106}" type="slidenum">
              <a:rPr lang="fi-FI" smtClean="0"/>
              <a:t>6</a:t>
            </a:fld>
            <a:endParaRPr lang="fi-FI"/>
          </a:p>
        </p:txBody>
      </p:sp>
      <p:pic>
        <p:nvPicPr>
          <p:cNvPr id="6" name="Kuva 5" descr="Kuva, joka sisältää kohteen taivas, ulko, polkupyörä, mies&#10;&#10;Kuvaus luotu automaattisesti">
            <a:extLst>
              <a:ext uri="{FF2B5EF4-FFF2-40B4-BE49-F238E27FC236}">
                <a16:creationId xmlns:a16="http://schemas.microsoft.com/office/drawing/2014/main" id="{58089203-A1C9-4D3C-9B15-C3F67A7B49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21" r="12218"/>
          <a:stretch/>
        </p:blipFill>
        <p:spPr>
          <a:xfrm>
            <a:off x="6888087" y="1977429"/>
            <a:ext cx="4530329" cy="4145211"/>
          </a:xfrm>
          <a:prstGeom prst="rect">
            <a:avLst/>
          </a:prstGeom>
        </p:spPr>
      </p:pic>
    </p:spTree>
    <p:extLst>
      <p:ext uri="{BB962C8B-B14F-4D97-AF65-F5344CB8AC3E}">
        <p14:creationId xmlns:p14="http://schemas.microsoft.com/office/powerpoint/2010/main" val="29213194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62" y="395612"/>
            <a:ext cx="10658475" cy="1008113"/>
          </a:xfrm>
        </p:spPr>
        <p:txBody>
          <a:bodyPr/>
          <a:lstStyle/>
          <a:p>
            <a:r>
              <a:rPr lang="fi-FI" dirty="0"/>
              <a:t>Ilmastotyö ja kunta</a:t>
            </a:r>
          </a:p>
        </p:txBody>
      </p:sp>
      <p:sp>
        <p:nvSpPr>
          <p:cNvPr id="3" name="Content Placeholder 2"/>
          <p:cNvSpPr>
            <a:spLocks noGrp="1"/>
          </p:cNvSpPr>
          <p:nvPr>
            <p:ph idx="1"/>
          </p:nvPr>
        </p:nvSpPr>
        <p:spPr>
          <a:xfrm>
            <a:off x="407989" y="1393903"/>
            <a:ext cx="5904036" cy="5203450"/>
          </a:xfrm>
        </p:spPr>
        <p:txBody>
          <a:bodyPr/>
          <a:lstStyle/>
          <a:p>
            <a:r>
              <a:rPr lang="fi-FI" b="1" dirty="0"/>
              <a:t>Missä vaikuttavuus?</a:t>
            </a:r>
            <a:br>
              <a:rPr lang="fi-FI" b="1" dirty="0"/>
            </a:br>
            <a:r>
              <a:rPr lang="fi-FI" dirty="0"/>
              <a:t>Kuntarakenne, paikallinen talous, mahdollisuudet kumppanuuksiin</a:t>
            </a:r>
          </a:p>
          <a:p>
            <a:r>
              <a:rPr lang="en-US" b="1" dirty="0" err="1"/>
              <a:t>Mitä</a:t>
            </a:r>
            <a:r>
              <a:rPr lang="en-US" b="1" dirty="0"/>
              <a:t> kunta </a:t>
            </a:r>
            <a:r>
              <a:rPr lang="en-US" b="1" dirty="0" err="1"/>
              <a:t>tekee</a:t>
            </a:r>
            <a:r>
              <a:rPr lang="en-US" b="1" dirty="0"/>
              <a:t> </a:t>
            </a:r>
            <a:r>
              <a:rPr lang="en-US" b="1" dirty="0" err="1"/>
              <a:t>itse</a:t>
            </a:r>
            <a:r>
              <a:rPr lang="en-US" b="1" dirty="0"/>
              <a:t>?</a:t>
            </a:r>
            <a:br>
              <a:rPr lang="en-US" dirty="0"/>
            </a:br>
            <a:r>
              <a:rPr lang="en-US" dirty="0"/>
              <a:t>Energia, </a:t>
            </a:r>
            <a:r>
              <a:rPr lang="en-US" dirty="0" err="1"/>
              <a:t>jätehuolto</a:t>
            </a:r>
            <a:r>
              <a:rPr lang="en-US" dirty="0"/>
              <a:t>, </a:t>
            </a:r>
            <a:r>
              <a:rPr lang="en-US" dirty="0" err="1"/>
              <a:t>vesihuolto</a:t>
            </a:r>
            <a:r>
              <a:rPr lang="en-US" dirty="0"/>
              <a:t>, </a:t>
            </a:r>
            <a:r>
              <a:rPr lang="en-US" dirty="0" err="1"/>
              <a:t>omat</a:t>
            </a:r>
            <a:r>
              <a:rPr lang="en-US" dirty="0"/>
              <a:t> </a:t>
            </a:r>
            <a:r>
              <a:rPr lang="en-US" dirty="0" err="1"/>
              <a:t>kiinteistöt</a:t>
            </a:r>
            <a:r>
              <a:rPr lang="en-US" dirty="0"/>
              <a:t>, </a:t>
            </a:r>
            <a:r>
              <a:rPr lang="en-US" dirty="0" err="1"/>
              <a:t>rakentaminen</a:t>
            </a:r>
            <a:r>
              <a:rPr lang="en-US" dirty="0"/>
              <a:t> &amp; infra</a:t>
            </a:r>
          </a:p>
          <a:p>
            <a:r>
              <a:rPr lang="en-US" b="1" dirty="0" err="1"/>
              <a:t>Missä</a:t>
            </a:r>
            <a:r>
              <a:rPr lang="en-US" b="1" dirty="0"/>
              <a:t> </a:t>
            </a:r>
            <a:r>
              <a:rPr lang="en-US" b="1" dirty="0" err="1"/>
              <a:t>mahdollistetaan</a:t>
            </a:r>
            <a:r>
              <a:rPr lang="en-US" b="1" dirty="0"/>
              <a:t> ja </a:t>
            </a:r>
            <a:r>
              <a:rPr lang="en-US" b="1" dirty="0" err="1"/>
              <a:t>vaikutetaan</a:t>
            </a:r>
            <a:r>
              <a:rPr lang="en-US" b="1" dirty="0"/>
              <a:t> </a:t>
            </a:r>
            <a:r>
              <a:rPr lang="en-US" b="1" dirty="0" err="1"/>
              <a:t>muihin</a:t>
            </a:r>
            <a:r>
              <a:rPr lang="en-US" b="1" dirty="0"/>
              <a:t> </a:t>
            </a:r>
            <a:r>
              <a:rPr lang="en-US" b="1" dirty="0" err="1"/>
              <a:t>toimijoihin</a:t>
            </a:r>
            <a:r>
              <a:rPr lang="en-US" b="1" dirty="0"/>
              <a:t>?</a:t>
            </a:r>
            <a:br>
              <a:rPr lang="en-US" b="1" dirty="0"/>
            </a:br>
            <a:r>
              <a:rPr lang="en-US" dirty="0" err="1"/>
              <a:t>Kaavoitus</a:t>
            </a:r>
            <a:r>
              <a:rPr lang="en-US" dirty="0"/>
              <a:t>, </a:t>
            </a:r>
            <a:r>
              <a:rPr lang="en-US" dirty="0" err="1"/>
              <a:t>koulutus</a:t>
            </a:r>
            <a:r>
              <a:rPr lang="en-US" dirty="0"/>
              <a:t>, </a:t>
            </a:r>
            <a:r>
              <a:rPr lang="en-US" dirty="0" err="1"/>
              <a:t>neuvonta</a:t>
            </a:r>
            <a:r>
              <a:rPr lang="en-US" dirty="0"/>
              <a:t> ja </a:t>
            </a:r>
            <a:r>
              <a:rPr lang="en-US" dirty="0" err="1"/>
              <a:t>tietoisuuden</a:t>
            </a:r>
            <a:r>
              <a:rPr lang="en-US" dirty="0"/>
              <a:t> </a:t>
            </a:r>
            <a:r>
              <a:rPr lang="en-US" dirty="0" err="1"/>
              <a:t>lisääminen</a:t>
            </a:r>
            <a:r>
              <a:rPr lang="en-US" dirty="0"/>
              <a:t>, </a:t>
            </a:r>
            <a:r>
              <a:rPr lang="en-US" dirty="0" err="1"/>
              <a:t>hankinnat</a:t>
            </a:r>
            <a:r>
              <a:rPr lang="en-US" dirty="0"/>
              <a:t>, </a:t>
            </a:r>
            <a:r>
              <a:rPr lang="en-US" dirty="0" err="1"/>
              <a:t>yritystoiminnan</a:t>
            </a:r>
            <a:r>
              <a:rPr lang="en-US" dirty="0"/>
              <a:t> </a:t>
            </a:r>
            <a:r>
              <a:rPr lang="en-US" dirty="0" err="1"/>
              <a:t>kehittäminen</a:t>
            </a:r>
            <a:endParaRPr lang="en-US" dirty="0"/>
          </a:p>
          <a:p>
            <a:r>
              <a:rPr lang="en-US" b="1" dirty="0" err="1"/>
              <a:t>Alustojen</a:t>
            </a:r>
            <a:r>
              <a:rPr lang="en-US" b="1" dirty="0"/>
              <a:t> </a:t>
            </a:r>
            <a:r>
              <a:rPr lang="en-US" b="1" dirty="0" err="1"/>
              <a:t>tarjoaminen</a:t>
            </a:r>
            <a:r>
              <a:rPr lang="en-US" b="1" dirty="0"/>
              <a:t>, </a:t>
            </a:r>
            <a:r>
              <a:rPr lang="en-US" b="1" dirty="0" err="1"/>
              <a:t>toimijoiden</a:t>
            </a:r>
            <a:r>
              <a:rPr lang="en-US" b="1" dirty="0"/>
              <a:t> </a:t>
            </a:r>
            <a:r>
              <a:rPr lang="en-US" b="1" dirty="0" err="1"/>
              <a:t>yhteensaattaminen</a:t>
            </a:r>
            <a:r>
              <a:rPr lang="en-US" b="1" dirty="0"/>
              <a:t>, </a:t>
            </a:r>
            <a:r>
              <a:rPr lang="en-US" b="1" dirty="0" err="1"/>
              <a:t>koordinointi</a:t>
            </a:r>
            <a:endParaRPr lang="en-US" b="1" dirty="0"/>
          </a:p>
        </p:txBody>
      </p:sp>
      <p:sp>
        <p:nvSpPr>
          <p:cNvPr id="4" name="Slide Number Placeholder 3"/>
          <p:cNvSpPr>
            <a:spLocks noGrp="1"/>
          </p:cNvSpPr>
          <p:nvPr>
            <p:ph type="sldNum" sz="quarter" idx="12"/>
          </p:nvPr>
        </p:nvSpPr>
        <p:spPr/>
        <p:txBody>
          <a:bodyPr/>
          <a:lstStyle/>
          <a:p>
            <a:fld id="{449D1DC6-4D9D-49B0-BBAF-7A30D1B54A51}" type="slidenum">
              <a:rPr lang="en-US" smtClean="0"/>
              <a:t>7</a:t>
            </a:fld>
            <a:endParaRPr lang="en-US"/>
          </a:p>
        </p:txBody>
      </p:sp>
      <p:pic>
        <p:nvPicPr>
          <p:cNvPr id="6" name="Kuvan paikkamerkki 5"/>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937" r="10937"/>
          <a:stretch>
            <a:fillRect/>
          </a:stretch>
        </p:blipFill>
        <p:spPr>
          <a:xfrm>
            <a:off x="6312025" y="1393903"/>
            <a:ext cx="5399981" cy="4608660"/>
          </a:xfrm>
        </p:spPr>
      </p:pic>
      <p:pic>
        <p:nvPicPr>
          <p:cNvPr id="5" name="Kuva 4">
            <a:extLst>
              <a:ext uri="{FF2B5EF4-FFF2-40B4-BE49-F238E27FC236}">
                <a16:creationId xmlns:a16="http://schemas.microsoft.com/office/drawing/2014/main" id="{9332B43F-2ACD-4ABE-879A-C924A61397A3}"/>
              </a:ext>
            </a:extLst>
          </p:cNvPr>
          <p:cNvPicPr>
            <a:picLocks noChangeAspect="1"/>
          </p:cNvPicPr>
          <p:nvPr/>
        </p:nvPicPr>
        <p:blipFill>
          <a:blip r:embed="rId4"/>
          <a:stretch>
            <a:fillRect/>
          </a:stretch>
        </p:blipFill>
        <p:spPr>
          <a:xfrm>
            <a:off x="6189323" y="618500"/>
            <a:ext cx="5645385" cy="5620999"/>
          </a:xfrm>
          <a:prstGeom prst="rect">
            <a:avLst/>
          </a:prstGeom>
        </p:spPr>
      </p:pic>
    </p:spTree>
    <p:extLst>
      <p:ext uri="{BB962C8B-B14F-4D97-AF65-F5344CB8AC3E}">
        <p14:creationId xmlns:p14="http://schemas.microsoft.com/office/powerpoint/2010/main" val="340627079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351487"/>
            <a:ext cx="10658475" cy="1008113"/>
          </a:xfrm>
        </p:spPr>
        <p:txBody>
          <a:bodyPr/>
          <a:lstStyle/>
          <a:p>
            <a:r>
              <a:rPr lang="fi-FI" sz="3600" dirty="0"/>
              <a:t>Ilmastonmuutos näkyy kuntataloudessa monin eri tavoin – julkisessa keskustelussa painottuu hillintä</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
        <p:nvSpPr>
          <p:cNvPr id="7" name="Vuokaaviosymboli: Liitin 6">
            <a:extLst>
              <a:ext uri="{FF2B5EF4-FFF2-40B4-BE49-F238E27FC236}">
                <a16:creationId xmlns:a16="http://schemas.microsoft.com/office/drawing/2014/main" id="{D8999AC3-191C-4CE1-A9A9-8BB13B8ECB56}"/>
              </a:ext>
            </a:extLst>
          </p:cNvPr>
          <p:cNvSpPr/>
          <p:nvPr/>
        </p:nvSpPr>
        <p:spPr>
          <a:xfrm>
            <a:off x="3611724" y="1533952"/>
            <a:ext cx="2592288" cy="2520280"/>
          </a:xfrm>
          <a:prstGeom prst="flowChartConnector">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9" name="Vuokaaviosymboli: Liitin 8">
            <a:extLst>
              <a:ext uri="{FF2B5EF4-FFF2-40B4-BE49-F238E27FC236}">
                <a16:creationId xmlns:a16="http://schemas.microsoft.com/office/drawing/2014/main" id="{AAB3DA6E-8312-442D-9D8D-A796E2057BBF}"/>
              </a:ext>
            </a:extLst>
          </p:cNvPr>
          <p:cNvSpPr/>
          <p:nvPr/>
        </p:nvSpPr>
        <p:spPr>
          <a:xfrm>
            <a:off x="5249906" y="3897053"/>
            <a:ext cx="2592288" cy="2520280"/>
          </a:xfrm>
          <a:prstGeom prst="flowChartConnector">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10" name="Vuokaaviosymboli: Liitin 9">
            <a:extLst>
              <a:ext uri="{FF2B5EF4-FFF2-40B4-BE49-F238E27FC236}">
                <a16:creationId xmlns:a16="http://schemas.microsoft.com/office/drawing/2014/main" id="{25E42030-F1AD-4115-9B7A-5D84E67BE2C3}"/>
              </a:ext>
            </a:extLst>
          </p:cNvPr>
          <p:cNvSpPr/>
          <p:nvPr/>
        </p:nvSpPr>
        <p:spPr>
          <a:xfrm>
            <a:off x="6865554" y="1304764"/>
            <a:ext cx="2592288" cy="2520280"/>
          </a:xfrm>
          <a:prstGeom prst="flowChartConnector">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12" name="Tekstiruutu 11">
            <a:extLst>
              <a:ext uri="{FF2B5EF4-FFF2-40B4-BE49-F238E27FC236}">
                <a16:creationId xmlns:a16="http://schemas.microsoft.com/office/drawing/2014/main" id="{A1601EF8-E2E3-4DE8-847F-4AF1193F7C26}"/>
              </a:ext>
            </a:extLst>
          </p:cNvPr>
          <p:cNvSpPr txBox="1"/>
          <p:nvPr/>
        </p:nvSpPr>
        <p:spPr>
          <a:xfrm>
            <a:off x="2063552" y="486916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Work Sans"/>
              <a:ea typeface="+mn-ea"/>
              <a:cs typeface="+mn-cs"/>
            </a:endParaRPr>
          </a:p>
        </p:txBody>
      </p:sp>
      <p:sp>
        <p:nvSpPr>
          <p:cNvPr id="13" name="Tekstiruutu 12">
            <a:extLst>
              <a:ext uri="{FF2B5EF4-FFF2-40B4-BE49-F238E27FC236}">
                <a16:creationId xmlns:a16="http://schemas.microsoft.com/office/drawing/2014/main" id="{06AA2221-1D73-4AE6-9D3D-83D8844472E4}"/>
              </a:ext>
            </a:extLst>
          </p:cNvPr>
          <p:cNvSpPr txBox="1"/>
          <p:nvPr/>
        </p:nvSpPr>
        <p:spPr>
          <a:xfrm>
            <a:off x="2783632" y="2564904"/>
            <a:ext cx="3913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Work Sans"/>
                <a:ea typeface="+mn-ea"/>
                <a:cs typeface="+mn-cs"/>
              </a:rPr>
              <a:t>Ilmastonmuutoksen vaikutukset</a:t>
            </a:r>
          </a:p>
        </p:txBody>
      </p:sp>
      <p:sp>
        <p:nvSpPr>
          <p:cNvPr id="14" name="Tekstiruutu 13">
            <a:extLst>
              <a:ext uri="{FF2B5EF4-FFF2-40B4-BE49-F238E27FC236}">
                <a16:creationId xmlns:a16="http://schemas.microsoft.com/office/drawing/2014/main" id="{5973A376-ADCC-4D13-A93C-FA75450589C4}"/>
              </a:ext>
            </a:extLst>
          </p:cNvPr>
          <p:cNvSpPr txBox="1"/>
          <p:nvPr/>
        </p:nvSpPr>
        <p:spPr>
          <a:xfrm>
            <a:off x="6204012" y="2258994"/>
            <a:ext cx="43813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Work Sans"/>
                <a:ea typeface="+mn-ea"/>
                <a:cs typeface="+mn-cs"/>
              </a:rPr>
              <a:t>Ilmastonmuutokseen sopeutuminen </a:t>
            </a:r>
            <a:br>
              <a:rPr kumimoji="0" lang="fi-FI" sz="1800" b="1" i="0" u="none" strike="noStrike" kern="1200" cap="none" spc="0" normalizeH="0" baseline="0" noProof="0">
                <a:ln>
                  <a:noFill/>
                </a:ln>
                <a:solidFill>
                  <a:srgbClr val="000000"/>
                </a:solidFill>
                <a:effectLst/>
                <a:uLnTx/>
                <a:uFillTx/>
                <a:latin typeface="Work Sans"/>
                <a:ea typeface="+mn-ea"/>
                <a:cs typeface="+mn-cs"/>
              </a:rPr>
            </a:br>
            <a:r>
              <a:rPr kumimoji="0" lang="fi-FI" sz="1800" b="1" i="0" u="none" strike="noStrike" kern="1200" cap="none" spc="0" normalizeH="0" baseline="0" noProof="0">
                <a:ln>
                  <a:noFill/>
                </a:ln>
                <a:solidFill>
                  <a:srgbClr val="000000"/>
                </a:solidFill>
                <a:effectLst/>
                <a:uLnTx/>
                <a:uFillTx/>
                <a:latin typeface="Work Sans"/>
                <a:ea typeface="+mn-ea"/>
                <a:cs typeface="+mn-cs"/>
              </a:rPr>
              <a:t>ja varautuminen</a:t>
            </a:r>
          </a:p>
        </p:txBody>
      </p:sp>
      <p:sp>
        <p:nvSpPr>
          <p:cNvPr id="15" name="Tekstiruutu 14">
            <a:extLst>
              <a:ext uri="{FF2B5EF4-FFF2-40B4-BE49-F238E27FC236}">
                <a16:creationId xmlns:a16="http://schemas.microsoft.com/office/drawing/2014/main" id="{6BC9D372-20EF-4856-ADBF-F1672B21FF1C}"/>
              </a:ext>
            </a:extLst>
          </p:cNvPr>
          <p:cNvSpPr txBox="1"/>
          <p:nvPr/>
        </p:nvSpPr>
        <p:spPr>
          <a:xfrm>
            <a:off x="4872130" y="4599638"/>
            <a:ext cx="3353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Work Sans"/>
                <a:ea typeface="+mn-ea"/>
                <a:cs typeface="+mn-cs"/>
              </a:rPr>
              <a:t>Ilmastonmuutoksen hillintä</a:t>
            </a:r>
          </a:p>
        </p:txBody>
      </p:sp>
      <p:sp>
        <p:nvSpPr>
          <p:cNvPr id="16" name="Tekstiruutu 15">
            <a:extLst>
              <a:ext uri="{FF2B5EF4-FFF2-40B4-BE49-F238E27FC236}">
                <a16:creationId xmlns:a16="http://schemas.microsoft.com/office/drawing/2014/main" id="{40A969B8-4DF5-4548-AAFC-3321BB4346EB}"/>
              </a:ext>
            </a:extLst>
          </p:cNvPr>
          <p:cNvSpPr txBox="1"/>
          <p:nvPr/>
        </p:nvSpPr>
        <p:spPr>
          <a:xfrm>
            <a:off x="8595167" y="4250514"/>
            <a:ext cx="27856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Joukkoliikennetuki</a:t>
            </a:r>
          </a:p>
        </p:txBody>
      </p:sp>
      <p:sp>
        <p:nvSpPr>
          <p:cNvPr id="17" name="Tekstiruutu 16">
            <a:extLst>
              <a:ext uri="{FF2B5EF4-FFF2-40B4-BE49-F238E27FC236}">
                <a16:creationId xmlns:a16="http://schemas.microsoft.com/office/drawing/2014/main" id="{8C60CCBE-C35C-4C7F-B94C-64CFAB19909B}"/>
              </a:ext>
            </a:extLst>
          </p:cNvPr>
          <p:cNvSpPr txBox="1"/>
          <p:nvPr/>
        </p:nvSpPr>
        <p:spPr>
          <a:xfrm>
            <a:off x="344035" y="1951217"/>
            <a:ext cx="36237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Teiden rapautuminen</a:t>
            </a:r>
          </a:p>
        </p:txBody>
      </p:sp>
      <p:sp>
        <p:nvSpPr>
          <p:cNvPr id="19" name="Tekstiruutu 18">
            <a:extLst>
              <a:ext uri="{FF2B5EF4-FFF2-40B4-BE49-F238E27FC236}">
                <a16:creationId xmlns:a16="http://schemas.microsoft.com/office/drawing/2014/main" id="{75C8BF55-2109-4202-934B-A9BB266AA010}"/>
              </a:ext>
            </a:extLst>
          </p:cNvPr>
          <p:cNvSpPr txBox="1"/>
          <p:nvPr/>
        </p:nvSpPr>
        <p:spPr>
          <a:xfrm>
            <a:off x="68388" y="3255879"/>
            <a:ext cx="6027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Hellejaksojen aiheuttama kuormitus sote-sektorille</a:t>
            </a:r>
          </a:p>
        </p:txBody>
      </p:sp>
      <p:sp>
        <p:nvSpPr>
          <p:cNvPr id="21" name="Tekstiruutu 20">
            <a:extLst>
              <a:ext uri="{FF2B5EF4-FFF2-40B4-BE49-F238E27FC236}">
                <a16:creationId xmlns:a16="http://schemas.microsoft.com/office/drawing/2014/main" id="{A75417F3-7C3B-460D-A213-7957701DCA3B}"/>
              </a:ext>
            </a:extLst>
          </p:cNvPr>
          <p:cNvSpPr txBox="1"/>
          <p:nvPr/>
        </p:nvSpPr>
        <p:spPr>
          <a:xfrm>
            <a:off x="7932553" y="4931468"/>
            <a:ext cx="35920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Energiatehokkuusinvestoinnit</a:t>
            </a:r>
            <a:br>
              <a:rPr kumimoji="0" lang="fi-FI" sz="1800" b="0" i="0" u="none" strike="noStrike" kern="1200" cap="none" spc="0" normalizeH="0" baseline="0" noProof="0">
                <a:ln>
                  <a:noFill/>
                </a:ln>
                <a:solidFill>
                  <a:srgbClr val="000000"/>
                </a:solidFill>
                <a:effectLst/>
                <a:uLnTx/>
                <a:uFillTx/>
                <a:latin typeface="Work Sans"/>
                <a:ea typeface="+mn-ea"/>
                <a:cs typeface="+mn-cs"/>
              </a:rPr>
            </a:br>
            <a:r>
              <a:rPr kumimoji="0" lang="fi-FI" sz="1800" b="0" i="0" u="none" strike="noStrike" kern="1200" cap="none" spc="0" normalizeH="0" baseline="0" noProof="0">
                <a:ln>
                  <a:noFill/>
                </a:ln>
                <a:solidFill>
                  <a:srgbClr val="000000"/>
                </a:solidFill>
                <a:effectLst/>
                <a:uLnTx/>
                <a:uFillTx/>
                <a:latin typeface="Work Sans"/>
                <a:ea typeface="+mn-ea"/>
                <a:cs typeface="+mn-cs"/>
              </a:rPr>
              <a:t> ja -säästöt</a:t>
            </a:r>
          </a:p>
        </p:txBody>
      </p:sp>
      <p:sp>
        <p:nvSpPr>
          <p:cNvPr id="22" name="Tekstiruutu 21">
            <a:extLst>
              <a:ext uri="{FF2B5EF4-FFF2-40B4-BE49-F238E27FC236}">
                <a16:creationId xmlns:a16="http://schemas.microsoft.com/office/drawing/2014/main" id="{D9813F6F-3A03-4C88-B7E1-8F3E32CB9CF3}"/>
              </a:ext>
            </a:extLst>
          </p:cNvPr>
          <p:cNvSpPr txBox="1"/>
          <p:nvPr/>
        </p:nvSpPr>
        <p:spPr>
          <a:xfrm>
            <a:off x="932218" y="2573191"/>
            <a:ext cx="14478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Tulvahaitat</a:t>
            </a:r>
          </a:p>
        </p:txBody>
      </p:sp>
      <p:sp>
        <p:nvSpPr>
          <p:cNvPr id="23" name="Tekstiruutu 22">
            <a:extLst>
              <a:ext uri="{FF2B5EF4-FFF2-40B4-BE49-F238E27FC236}">
                <a16:creationId xmlns:a16="http://schemas.microsoft.com/office/drawing/2014/main" id="{E314218D-760F-41E7-85EE-94A9A7A28CC8}"/>
              </a:ext>
            </a:extLst>
          </p:cNvPr>
          <p:cNvSpPr txBox="1"/>
          <p:nvPr/>
        </p:nvSpPr>
        <p:spPr>
          <a:xfrm>
            <a:off x="8756208" y="1532098"/>
            <a:ext cx="32993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Hulevesien hallinta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rakennetussa ympäristössä</a:t>
            </a:r>
          </a:p>
        </p:txBody>
      </p:sp>
      <p:sp>
        <p:nvSpPr>
          <p:cNvPr id="24" name="Tekstiruutu 23">
            <a:extLst>
              <a:ext uri="{FF2B5EF4-FFF2-40B4-BE49-F238E27FC236}">
                <a16:creationId xmlns:a16="http://schemas.microsoft.com/office/drawing/2014/main" id="{5FCE524A-E039-41E7-A789-8446E9747243}"/>
              </a:ext>
            </a:extLst>
          </p:cNvPr>
          <p:cNvSpPr txBox="1"/>
          <p:nvPr/>
        </p:nvSpPr>
        <p:spPr>
          <a:xfrm>
            <a:off x="9478229" y="2811186"/>
            <a:ext cx="2339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Jäähdytysratkaisut</a:t>
            </a:r>
          </a:p>
        </p:txBody>
      </p:sp>
      <p:sp>
        <p:nvSpPr>
          <p:cNvPr id="25" name="Tekstiruutu 24">
            <a:extLst>
              <a:ext uri="{FF2B5EF4-FFF2-40B4-BE49-F238E27FC236}">
                <a16:creationId xmlns:a16="http://schemas.microsoft.com/office/drawing/2014/main" id="{6D9D64A2-506F-4AE4-86B3-89963029A9C9}"/>
              </a:ext>
            </a:extLst>
          </p:cNvPr>
          <p:cNvSpPr txBox="1"/>
          <p:nvPr/>
        </p:nvSpPr>
        <p:spPr>
          <a:xfrm>
            <a:off x="997668" y="3825044"/>
            <a:ext cx="3039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Lämmityskulujen säästöt</a:t>
            </a:r>
          </a:p>
        </p:txBody>
      </p:sp>
      <p:sp>
        <p:nvSpPr>
          <p:cNvPr id="26" name="Tekstiruutu 25">
            <a:extLst>
              <a:ext uri="{FF2B5EF4-FFF2-40B4-BE49-F238E27FC236}">
                <a16:creationId xmlns:a16="http://schemas.microsoft.com/office/drawing/2014/main" id="{5A46DB11-EE09-4CDA-B1BA-4640BF76F335}"/>
              </a:ext>
            </a:extLst>
          </p:cNvPr>
          <p:cNvSpPr txBox="1"/>
          <p:nvPr/>
        </p:nvSpPr>
        <p:spPr>
          <a:xfrm>
            <a:off x="2145231" y="5103634"/>
            <a:ext cx="2785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Uusiutuvan energian investoinnit</a:t>
            </a:r>
          </a:p>
        </p:txBody>
      </p:sp>
      <p:sp>
        <p:nvSpPr>
          <p:cNvPr id="27" name="Tekstiruutu 26">
            <a:extLst>
              <a:ext uri="{FF2B5EF4-FFF2-40B4-BE49-F238E27FC236}">
                <a16:creationId xmlns:a16="http://schemas.microsoft.com/office/drawing/2014/main" id="{020B018D-E30D-4C35-94DD-182FCE24B634}"/>
              </a:ext>
            </a:extLst>
          </p:cNvPr>
          <p:cNvSpPr txBox="1"/>
          <p:nvPr/>
        </p:nvSpPr>
        <p:spPr>
          <a:xfrm>
            <a:off x="3199310" y="6101965"/>
            <a:ext cx="4831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Jalankulku- ja pyöräilyinfran investoinnit</a:t>
            </a:r>
          </a:p>
        </p:txBody>
      </p:sp>
      <p:sp>
        <p:nvSpPr>
          <p:cNvPr id="28" name="Tekstiruutu 27">
            <a:extLst>
              <a:ext uri="{FF2B5EF4-FFF2-40B4-BE49-F238E27FC236}">
                <a16:creationId xmlns:a16="http://schemas.microsoft.com/office/drawing/2014/main" id="{C86F33D7-FC01-4FC3-8E00-F79B6660F0D2}"/>
              </a:ext>
            </a:extLst>
          </p:cNvPr>
          <p:cNvSpPr txBox="1"/>
          <p:nvPr/>
        </p:nvSpPr>
        <p:spPr>
          <a:xfrm>
            <a:off x="8219970" y="5671555"/>
            <a:ext cx="33486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Kiertotalouden säästöt esim. maarakentamisessa</a:t>
            </a:r>
          </a:p>
        </p:txBody>
      </p:sp>
      <p:sp>
        <p:nvSpPr>
          <p:cNvPr id="29" name="Tekstiruutu 28">
            <a:extLst>
              <a:ext uri="{FF2B5EF4-FFF2-40B4-BE49-F238E27FC236}">
                <a16:creationId xmlns:a16="http://schemas.microsoft.com/office/drawing/2014/main" id="{5C434BCC-D320-4B35-A3DF-0B2B1936BC88}"/>
              </a:ext>
            </a:extLst>
          </p:cNvPr>
          <p:cNvSpPr txBox="1"/>
          <p:nvPr/>
        </p:nvSpPr>
        <p:spPr>
          <a:xfrm>
            <a:off x="670702" y="5782207"/>
            <a:ext cx="2785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Tuulivoiman kiinteistöverotulot</a:t>
            </a:r>
          </a:p>
        </p:txBody>
      </p:sp>
      <p:sp>
        <p:nvSpPr>
          <p:cNvPr id="30" name="Tekstiruutu 29">
            <a:extLst>
              <a:ext uri="{FF2B5EF4-FFF2-40B4-BE49-F238E27FC236}">
                <a16:creationId xmlns:a16="http://schemas.microsoft.com/office/drawing/2014/main" id="{CCEF41E2-B4FC-4842-ADA4-8CD9DA349B19}"/>
              </a:ext>
            </a:extLst>
          </p:cNvPr>
          <p:cNvSpPr txBox="1"/>
          <p:nvPr/>
        </p:nvSpPr>
        <p:spPr>
          <a:xfrm>
            <a:off x="125635" y="4435180"/>
            <a:ext cx="39116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Work Sans"/>
                <a:ea typeface="+mn-ea"/>
                <a:cs typeface="+mn-cs"/>
              </a:rPr>
              <a:t>Kunnan liikennekaluston päivitys</a:t>
            </a:r>
            <a:br>
              <a:rPr kumimoji="0" lang="fi-FI" sz="1800" b="0" i="0" u="none" strike="noStrike" kern="1200" cap="none" spc="0" normalizeH="0" baseline="0" noProof="0">
                <a:ln>
                  <a:noFill/>
                </a:ln>
                <a:solidFill>
                  <a:srgbClr val="000000"/>
                </a:solidFill>
                <a:effectLst/>
                <a:uLnTx/>
                <a:uFillTx/>
                <a:latin typeface="Work Sans"/>
                <a:ea typeface="+mn-ea"/>
                <a:cs typeface="+mn-cs"/>
              </a:rPr>
            </a:br>
            <a:r>
              <a:rPr kumimoji="0" lang="fi-FI" sz="1800" b="0" i="0" u="none" strike="noStrike" kern="1200" cap="none" spc="0" normalizeH="0" baseline="0" noProof="0">
                <a:ln>
                  <a:noFill/>
                </a:ln>
                <a:solidFill>
                  <a:srgbClr val="000000"/>
                </a:solidFill>
                <a:effectLst/>
                <a:uLnTx/>
                <a:uFillTx/>
                <a:latin typeface="Work Sans"/>
                <a:ea typeface="+mn-ea"/>
                <a:cs typeface="+mn-cs"/>
              </a:rPr>
              <a:t>kiristyvään lainsäädäntöön</a:t>
            </a:r>
          </a:p>
        </p:txBody>
      </p:sp>
    </p:spTree>
    <p:extLst>
      <p:ext uri="{BB962C8B-B14F-4D97-AF65-F5344CB8AC3E}">
        <p14:creationId xmlns:p14="http://schemas.microsoft.com/office/powerpoint/2010/main" val="36824763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CE56F11-294A-473D-B325-0289F233C093}"/>
              </a:ext>
            </a:extLst>
          </p:cNvPr>
          <p:cNvSpPr>
            <a:spLocks noGrp="1"/>
          </p:cNvSpPr>
          <p:nvPr>
            <p:ph idx="1"/>
          </p:nvPr>
        </p:nvSpPr>
        <p:spPr>
          <a:xfrm>
            <a:off x="766761" y="1807176"/>
            <a:ext cx="10658475" cy="3816648"/>
          </a:xfrm>
        </p:spPr>
        <p:txBody>
          <a:bodyPr/>
          <a:lstStyle/>
          <a:p>
            <a:endParaRPr lang="fi-FI" dirty="0"/>
          </a:p>
          <a:p>
            <a:r>
              <a:rPr lang="fi-FI" dirty="0"/>
              <a:t>Kunnan ilmastotavoite ja -ohjelma kytkeytyy </a:t>
            </a:r>
            <a:r>
              <a:rPr lang="fi-FI" b="1" dirty="0"/>
              <a:t>kuntastrategiaan.</a:t>
            </a:r>
          </a:p>
          <a:p>
            <a:r>
              <a:rPr lang="fi-FI" dirty="0"/>
              <a:t>Ilmastonäkökulmien huomioiminen </a:t>
            </a:r>
            <a:r>
              <a:rPr lang="fi-FI" b="1" dirty="0"/>
              <a:t>talousarviossa, investointisuunnitelmissa, sekä erilaisissa strategisissa linjauksissa ja suunnitteluvälineissä</a:t>
            </a:r>
            <a:r>
              <a:rPr lang="fi-FI" dirty="0"/>
              <a:t> kuten yleiskaavassa, hankintalinjauksissa, elinkeinopoliittisessa tai maapoliittisessa ohjelmassa jne.</a:t>
            </a:r>
          </a:p>
          <a:p>
            <a:r>
              <a:rPr lang="fi-FI" dirty="0"/>
              <a:t>Ilmaston huomioiminen on </a:t>
            </a:r>
            <a:r>
              <a:rPr lang="fi-FI" b="1" dirty="0"/>
              <a:t>poikkihallinnollista. </a:t>
            </a:r>
            <a:r>
              <a:rPr lang="fi-FI" dirty="0"/>
              <a:t>Kunnassa lähes jokainen päätös on ilmastopäätös, kuten yksittäiset kaava- tai hankintapäätökset. Keskeistä on huomioida ilmastovaikutukset osana muuta arviointia.</a:t>
            </a:r>
          </a:p>
        </p:txBody>
      </p:sp>
      <p:sp>
        <p:nvSpPr>
          <p:cNvPr id="4" name="Dian numeron paikkamerkki 3">
            <a:extLst>
              <a:ext uri="{FF2B5EF4-FFF2-40B4-BE49-F238E27FC236}">
                <a16:creationId xmlns:a16="http://schemas.microsoft.com/office/drawing/2014/main" id="{07CE30BF-D987-41D2-B955-1ACD744B7CA3}"/>
              </a:ext>
            </a:extLst>
          </p:cNvPr>
          <p:cNvSpPr>
            <a:spLocks noGrp="1"/>
          </p:cNvSpPr>
          <p:nvPr>
            <p:ph type="sldNum" sz="quarter" idx="12"/>
          </p:nvPr>
        </p:nvSpPr>
        <p:spPr/>
        <p:txBody>
          <a:bodyPr/>
          <a:lstStyle/>
          <a:p>
            <a:fld id="{0861148C-697E-4B67-BDAA-872F34DF1106}" type="slidenum">
              <a:rPr lang="fi-FI" smtClean="0"/>
              <a:t>9</a:t>
            </a:fld>
            <a:endParaRPr lang="fi-FI"/>
          </a:p>
        </p:txBody>
      </p:sp>
      <p:sp>
        <p:nvSpPr>
          <p:cNvPr id="12" name="Otsikko 1">
            <a:extLst>
              <a:ext uri="{FF2B5EF4-FFF2-40B4-BE49-F238E27FC236}">
                <a16:creationId xmlns:a16="http://schemas.microsoft.com/office/drawing/2014/main" id="{63A0D6A4-2982-4090-B098-406545FD92D1}"/>
              </a:ext>
            </a:extLst>
          </p:cNvPr>
          <p:cNvSpPr txBox="1">
            <a:spLocks/>
          </p:cNvSpPr>
          <p:nvPr/>
        </p:nvSpPr>
        <p:spPr>
          <a:xfrm>
            <a:off x="766760" y="673871"/>
            <a:ext cx="10658475" cy="100811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a:lstStyle>
          <a:p>
            <a:r>
              <a:rPr lang="fi-FI" dirty="0"/>
              <a:t>Ilmastonäkökulma vaatii johtamiselta läpileikkaavuutta</a:t>
            </a:r>
          </a:p>
        </p:txBody>
      </p:sp>
    </p:spTree>
    <p:extLst>
      <p:ext uri="{BB962C8B-B14F-4D97-AF65-F5344CB8AC3E}">
        <p14:creationId xmlns:p14="http://schemas.microsoft.com/office/powerpoint/2010/main" val="35816707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lank.potx" id="{0C704AD4-10B4-4F6D-98EB-ADFAA4A835CF}" vid="{0CB629F6-77AC-45AA-833D-27371779476A}"/>
    </a:ext>
  </a:extLst>
</a:theme>
</file>

<file path=ppt/theme/theme2.xml><?xml version="1.0" encoding="utf-8"?>
<a:theme xmlns:a="http://schemas.openxmlformats.org/drawingml/2006/main" name="4_Kuntaliitto">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malli_embed.potx" id="{91FB2515-5E8B-44C4-A688-BA8A75B81799}" vid="{C0D67778-91AD-4F46-A7C8-A38C3F5FFA35}"/>
    </a:ext>
  </a:extLst>
</a:theme>
</file>

<file path=ppt/theme/theme3.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6095</TotalTime>
  <Words>2194</Words>
  <Application>Microsoft Office PowerPoint</Application>
  <PresentationFormat>Laajakuva</PresentationFormat>
  <Paragraphs>272</Paragraphs>
  <Slides>19</Slides>
  <Notes>16</Notes>
  <HiddenSlides>1</HiddenSlides>
  <MMClips>0</MMClips>
  <ScaleCrop>false</ScaleCrop>
  <HeadingPairs>
    <vt:vector size="6" baseType="variant">
      <vt:variant>
        <vt:lpstr>Käytetyt fontit</vt:lpstr>
      </vt:variant>
      <vt:variant>
        <vt:i4>9</vt:i4>
      </vt:variant>
      <vt:variant>
        <vt:lpstr>Teema</vt:lpstr>
      </vt:variant>
      <vt:variant>
        <vt:i4>2</vt:i4>
      </vt:variant>
      <vt:variant>
        <vt:lpstr>Dian otsikot</vt:lpstr>
      </vt:variant>
      <vt:variant>
        <vt:i4>19</vt:i4>
      </vt:variant>
    </vt:vector>
  </HeadingPairs>
  <TitlesOfParts>
    <vt:vector size="30" baseType="lpstr">
      <vt:lpstr>Verdana</vt:lpstr>
      <vt:lpstr>Work Sans SemiBold</vt:lpstr>
      <vt:lpstr>Arial</vt:lpstr>
      <vt:lpstr>Barlow</vt:lpstr>
      <vt:lpstr>Work Sans</vt:lpstr>
      <vt:lpstr>Work Sans Medium</vt:lpstr>
      <vt:lpstr>Work Sans ExtraBold</vt:lpstr>
      <vt:lpstr>Symbol</vt:lpstr>
      <vt:lpstr>Calibri</vt:lpstr>
      <vt:lpstr>Kuntaliitto FI</vt:lpstr>
      <vt:lpstr>4_Kuntaliitto</vt:lpstr>
      <vt:lpstr>Kuntien ilmastotyö ja ilmastosuunnitelmat</vt:lpstr>
      <vt:lpstr>Esityksen sisältö</vt:lpstr>
      <vt:lpstr>Suomen Kuntaliitto ry</vt:lpstr>
      <vt:lpstr>Kunnat työssä</vt:lpstr>
      <vt:lpstr>Kuntien ilmastotyö, pikakelaus historiaan</vt:lpstr>
      <vt:lpstr>Kuntien ilmastotyötä monella sektorilla</vt:lpstr>
      <vt:lpstr>Ilmastotyö ja kunta</vt:lpstr>
      <vt:lpstr>Ilmastonmuutos näkyy kuntataloudessa monin eri tavoin – julkisessa keskustelussa painottuu hillintä</vt:lpstr>
      <vt:lpstr>PowerPoint-esitys</vt:lpstr>
      <vt:lpstr>Lainsäädäntö luo kehykset ja avaa uusia mahdollisuuksia </vt:lpstr>
      <vt:lpstr>Ilmastolain muutos ja ilmastosuunnitelmat </vt:lpstr>
      <vt:lpstr>Ilmastotavoitteet eri mittakaavoissa </vt:lpstr>
      <vt:lpstr>PowerPoint-esitys</vt:lpstr>
      <vt:lpstr>Kunnat aktiivisina verkostoitujina</vt:lpstr>
      <vt:lpstr>Erilaisia käytäntöjä tuoda tieto päätöksentekijälle</vt:lpstr>
      <vt:lpstr>PowerPoint-esitys</vt:lpstr>
      <vt:lpstr>Yhteenveto</vt:lpstr>
      <vt:lpstr>PowerPoint-esitys</vt:lpstr>
      <vt:lpstr>Kiitos!</vt:lpstr>
    </vt:vector>
  </TitlesOfParts>
  <Company>Inservio Oy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Kuntien ilmastotyö ja ilmastosuunnitelmat</dc:title>
  <dc:creator>Seppinen Marjaana</dc:creator>
  <cp:lastModifiedBy>Seppinen Marjaana</cp:lastModifiedBy>
  <cp:revision>1</cp:revision>
  <dcterms:created xsi:type="dcterms:W3CDTF">2024-02-20T12:49:20Z</dcterms:created>
  <dcterms:modified xsi:type="dcterms:W3CDTF">2024-03-13T10:15:18Z</dcterms:modified>
</cp:coreProperties>
</file>